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385400-BD99-427E-827A-7A4634D61D4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702F08-5C2C-414D-A5FA-22541AE3D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law+of+segregation&amp;source=images&amp;cd=&amp;cad=rja&amp;docid=tVgkwBSiuNo84M&amp;tbnid=tpdNYCQfvH1ilM:&amp;ved=0CAUQjRw&amp;url=http://www.proprofs.com/flashcards/story.php?title=biology-30-module-6-lesson-1-key-terms&amp;ei=ZZOcUp2SM9GrkQflw4HwAQ&amp;bvm=bv.57155469,d.eW0&amp;psig=AFQjCNGDIVVFaHmluYrKoeuXtPOJEEWPEw&amp;ust=13860794545983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12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cell organelle involved in digestion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</a:t>
            </a:r>
            <a:endParaRPr lang="en-US" dirty="0"/>
          </a:p>
        </p:txBody>
      </p:sp>
      <p:pic>
        <p:nvPicPr>
          <p:cNvPr id="4" name="Picture 3" descr="lysoso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6540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large nucleus in a paramecium </a:t>
            </a:r>
          </a:p>
          <a:p>
            <a:pPr>
              <a:buNone/>
            </a:pPr>
            <a:r>
              <a:rPr lang="en-US" dirty="0"/>
              <a:t>      that controls life functions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macronucleus</a:t>
            </a:r>
            <a:endParaRPr lang="en-US" dirty="0"/>
          </a:p>
        </p:txBody>
      </p:sp>
      <p:pic>
        <p:nvPicPr>
          <p:cNvPr id="4" name="Picture 3" descr="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19400"/>
            <a:ext cx="4227576" cy="317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-female </a:t>
            </a:r>
            <a:r>
              <a:rPr lang="en-US" dirty="0"/>
              <a:t>breasts that produce </a:t>
            </a:r>
          </a:p>
          <a:p>
            <a:pPr>
              <a:buNone/>
            </a:pPr>
            <a:r>
              <a:rPr lang="en-US" dirty="0"/>
              <a:t>         milk to nourish newborn offspring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glands</a:t>
            </a:r>
            <a:endParaRPr lang="en-US" dirty="0"/>
          </a:p>
        </p:txBody>
      </p:sp>
      <p:pic>
        <p:nvPicPr>
          <p:cNvPr id="4" name="Picture 3" descr="mammary-g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200400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ocean </a:t>
            </a:r>
            <a:r>
              <a:rPr lang="en-US" dirty="0"/>
              <a:t>biome (salt water)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biome</a:t>
            </a:r>
            <a:endParaRPr lang="en-US" dirty="0"/>
          </a:p>
        </p:txBody>
      </p:sp>
      <p:pic>
        <p:nvPicPr>
          <p:cNvPr id="4" name="Picture 3" descr="thCACVKE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48000"/>
            <a:ext cx="3171825" cy="220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soft material inside bone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marrow</a:t>
            </a:r>
            <a:endParaRPr lang="en-US" dirty="0"/>
          </a:p>
        </p:txBody>
      </p:sp>
      <p:pic>
        <p:nvPicPr>
          <p:cNvPr id="4" name="Picture 3" descr="thB0DGTP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286000"/>
            <a:ext cx="4286250" cy="426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pouched animal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marsupial</a:t>
            </a:r>
            <a:endParaRPr lang="en-US" dirty="0"/>
          </a:p>
        </p:txBody>
      </p:sp>
      <p:pic>
        <p:nvPicPr>
          <p:cNvPr id="4" name="Picture 3" descr="th2MIGQ0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8600" y="2454639"/>
            <a:ext cx="5791200" cy="422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measure of the amount of </a:t>
            </a:r>
            <a:r>
              <a:rPr lang="en-US" u="sng" dirty="0"/>
              <a:t>matter</a:t>
            </a:r>
            <a:r>
              <a:rPr lang="en-US" dirty="0"/>
              <a:t> in an </a:t>
            </a:r>
          </a:p>
          <a:p>
            <a:pPr>
              <a:buNone/>
            </a:pPr>
            <a:r>
              <a:rPr lang="en-US" dirty="0"/>
              <a:t>            object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pic>
        <p:nvPicPr>
          <p:cNvPr id="4" name="Picture 3" descr="thZOP0Z4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429000"/>
            <a:ext cx="47244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law that states that gene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smtClean="0"/>
              <a:t>pairs </a:t>
            </a:r>
            <a:r>
              <a:rPr lang="en-US" dirty="0"/>
              <a:t>separate during the sex cell 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segregation</a:t>
            </a:r>
          </a:p>
        </p:txBody>
      </p:sp>
      <p:pic>
        <p:nvPicPr>
          <p:cNvPr id="25602" name="Picture 2" descr="http://t1.gstatic.com/images?q=tbn:ANd9GcQ3KIlkUNNwcIMLt3R06ao7Y-6LCf_u52JdRAxrrn_DEtvOddcm3g:www.proprofs.com/flashcards/upload/a32805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2971800" cy="325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plant structure where photosynthesis 	occurs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pic>
        <p:nvPicPr>
          <p:cNvPr id="5" name="Picture 4" descr="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712" y="2443162"/>
            <a:ext cx="23145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curved piece of glass or fluid filled sac of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smtClean="0"/>
              <a:t>    </a:t>
            </a:r>
            <a:r>
              <a:rPr lang="en-US" dirty="0"/>
              <a:t>the eye that bens light rays as they pass</a:t>
            </a:r>
          </a:p>
          <a:p>
            <a:pPr>
              <a:buNone/>
            </a:pPr>
            <a:r>
              <a:rPr lang="en-US" dirty="0"/>
              <a:t>       through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  <a:endParaRPr lang="en-US" dirty="0"/>
          </a:p>
        </p:txBody>
      </p:sp>
      <p:pic>
        <p:nvPicPr>
          <p:cNvPr id="4" name="Picture 3" descr="Lens_Nikkor_18-7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429000"/>
            <a:ext cx="3897086" cy="306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organism made of a fungus and algae </a:t>
            </a:r>
          </a:p>
          <a:p>
            <a:pPr>
              <a:buNone/>
            </a:pPr>
            <a:r>
              <a:rPr lang="en-US" dirty="0"/>
              <a:t>      living together in a symbiotic relationship </a:t>
            </a:r>
          </a:p>
          <a:p>
            <a:pPr>
              <a:buNone/>
            </a:pPr>
            <a:r>
              <a:rPr lang="en-US" dirty="0"/>
              <a:t>	                          (both benefit)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</a:t>
            </a:r>
            <a:endParaRPr lang="en-US" dirty="0"/>
          </a:p>
        </p:txBody>
      </p:sp>
      <p:pic>
        <p:nvPicPr>
          <p:cNvPr id="4" name="Picture 3" descr="08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05200"/>
            <a:ext cx="4491228" cy="286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stringy, connective tissue that holds</a:t>
            </a:r>
          </a:p>
          <a:p>
            <a:pPr>
              <a:buNone/>
            </a:pPr>
            <a:r>
              <a:rPr lang="en-US" dirty="0"/>
              <a:t>	 bones together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</a:t>
            </a:r>
            <a:endParaRPr lang="en-US" dirty="0"/>
          </a:p>
        </p:txBody>
      </p:sp>
      <p:pic>
        <p:nvPicPr>
          <p:cNvPr id="4" name="Picture 3" descr="Lateral_Collateral_Ligament_(Lcl)_Injury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3695700" cy="378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organ that produces bile and breaks </a:t>
            </a:r>
          </a:p>
          <a:p>
            <a:pPr>
              <a:buNone/>
            </a:pPr>
            <a:r>
              <a:rPr lang="en-US" dirty="0"/>
              <a:t>	down amino acids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pic>
        <p:nvPicPr>
          <p:cNvPr id="4" name="Picture 3" descr="liver_lar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2004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pair of respiratory organs in which gases</a:t>
            </a:r>
          </a:p>
          <a:p>
            <a:pPr>
              <a:buNone/>
            </a:pPr>
            <a:r>
              <a:rPr lang="en-US" dirty="0"/>
              <a:t>    are exchanged between the blood and the </a:t>
            </a:r>
          </a:p>
          <a:p>
            <a:pPr>
              <a:buNone/>
            </a:pPr>
            <a:r>
              <a:rPr lang="en-US" dirty="0"/>
              <a:t>    environment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pic>
        <p:nvPicPr>
          <p:cNvPr id="4" name="Picture 3" descr="Lu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12420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fluid that bathes all body cells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</a:t>
            </a:r>
            <a:endParaRPr lang="en-US" dirty="0"/>
          </a:p>
        </p:txBody>
      </p:sp>
      <p:pic>
        <p:nvPicPr>
          <p:cNvPr id="4" name="Picture 3" descr="705px-Lymph_node_histolog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37" y="3040541"/>
            <a:ext cx="3814763" cy="324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173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List 12 </vt:lpstr>
      <vt:lpstr>law of segregation</vt:lpstr>
      <vt:lpstr>leaf</vt:lpstr>
      <vt:lpstr>lens</vt:lpstr>
      <vt:lpstr>lichen</vt:lpstr>
      <vt:lpstr>ligament</vt:lpstr>
      <vt:lpstr>liver</vt:lpstr>
      <vt:lpstr>lungs</vt:lpstr>
      <vt:lpstr>lymph</vt:lpstr>
      <vt:lpstr>lysosome</vt:lpstr>
      <vt:lpstr>macronucleus</vt:lpstr>
      <vt:lpstr>mammary glands</vt:lpstr>
      <vt:lpstr>marine biome</vt:lpstr>
      <vt:lpstr>marrow</vt:lpstr>
      <vt:lpstr>marsupial</vt:lpstr>
      <vt:lpstr>mass</vt:lpstr>
      <vt:lpstr>Good Luck!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12</dc:title>
  <dc:creator>fasdfsd</dc:creator>
  <cp:lastModifiedBy>fasdfsd</cp:lastModifiedBy>
  <cp:revision>10</cp:revision>
  <dcterms:created xsi:type="dcterms:W3CDTF">2013-12-02T13:44:32Z</dcterms:created>
  <dcterms:modified xsi:type="dcterms:W3CDTF">2013-12-03T14:30:57Z</dcterms:modified>
</cp:coreProperties>
</file>