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6" r:id="rId3"/>
    <p:sldId id="257" r:id="rId4"/>
    <p:sldId id="285" r:id="rId5"/>
    <p:sldId id="286" r:id="rId6"/>
    <p:sldId id="258" r:id="rId7"/>
    <p:sldId id="294" r:id="rId8"/>
    <p:sldId id="298" r:id="rId9"/>
    <p:sldId id="260" r:id="rId10"/>
    <p:sldId id="261" r:id="rId11"/>
    <p:sldId id="299" r:id="rId12"/>
    <p:sldId id="263" r:id="rId13"/>
    <p:sldId id="259" r:id="rId14"/>
    <p:sldId id="264" r:id="rId15"/>
    <p:sldId id="265" r:id="rId16"/>
    <p:sldId id="266" r:id="rId17"/>
    <p:sldId id="267" r:id="rId18"/>
    <p:sldId id="287" r:id="rId19"/>
    <p:sldId id="295" r:id="rId20"/>
    <p:sldId id="269" r:id="rId21"/>
    <p:sldId id="268" r:id="rId22"/>
    <p:sldId id="291" r:id="rId23"/>
    <p:sldId id="270" r:id="rId24"/>
    <p:sldId id="271" r:id="rId25"/>
    <p:sldId id="288" r:id="rId26"/>
    <p:sldId id="297" r:id="rId27"/>
    <p:sldId id="296" r:id="rId28"/>
    <p:sldId id="262" r:id="rId29"/>
    <p:sldId id="272" r:id="rId30"/>
    <p:sldId id="273" r:id="rId31"/>
    <p:sldId id="274" r:id="rId32"/>
    <p:sldId id="289" r:id="rId33"/>
    <p:sldId id="276" r:id="rId34"/>
    <p:sldId id="290" r:id="rId35"/>
    <p:sldId id="277" r:id="rId36"/>
    <p:sldId id="275" r:id="rId37"/>
    <p:sldId id="281" r:id="rId38"/>
    <p:sldId id="278" r:id="rId39"/>
    <p:sldId id="279" r:id="rId40"/>
    <p:sldId id="282" r:id="rId41"/>
    <p:sldId id="280" r:id="rId42"/>
    <p:sldId id="283" r:id="rId43"/>
    <p:sldId id="292" r:id="rId44"/>
    <p:sldId id="28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1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2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8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6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7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6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4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D003-FE61-4E92-ABCE-68420438826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E564-42E9-4129-A702-38656CC20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52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905000"/>
            <a:ext cx="6324600" cy="30469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sz="96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96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96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en-US" sz="96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9600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9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US" sz="9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9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9600" dirty="0" smtClean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endParaRPr lang="en-US" sz="9600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78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905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¡</a:t>
            </a:r>
            <a:r>
              <a:rPr lang="en-US" sz="9600" i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Muéstrame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ventana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607212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begins at…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2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615418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silla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need.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66885"/>
            <a:ext cx="929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are the two words for </a:t>
            </a:r>
          </a:p>
          <a:p>
            <a:r>
              <a:rPr lang="en-US" sz="9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pen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10:45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825" y="21336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 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9600" i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lápiz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</a:p>
          <a:p>
            <a:r>
              <a:rPr lang="en-US" sz="9600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plural…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tengo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chalk?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42425"/>
            <a:ext cx="831752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 me a word that doesn’t follow the 96% Rule</a:t>
            </a:r>
            <a:endParaRPr lang="en-US" sz="8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2590800"/>
            <a:ext cx="487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1:30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2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615418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mesa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752600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a </a:t>
            </a:r>
          </a:p>
          <a:p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noun?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611901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biología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0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607212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borrador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9:30 pm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4723" y="642425"/>
            <a:ext cx="762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 me one </a:t>
            </a:r>
          </a:p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 about </a:t>
            </a:r>
          </a:p>
          <a:p>
            <a:r>
              <a:rPr lang="en-US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Mexican </a:t>
            </a:r>
          </a:p>
          <a:p>
            <a:r>
              <a:rPr lang="en-US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schools!</a:t>
            </a:r>
            <a:endParaRPr lang="en-US" sz="8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2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611901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página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8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611901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newspaper?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8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goma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8288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Make 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9600" i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reloj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plural…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5908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tijeras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3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905000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gender?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60721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generalmente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4723" y="642425"/>
            <a:ext cx="762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 me one </a:t>
            </a:r>
          </a:p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 about </a:t>
            </a:r>
          </a:p>
          <a:p>
            <a:r>
              <a:rPr lang="en-US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Mexican </a:t>
            </a:r>
          </a:p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schools!</a:t>
            </a:r>
            <a:endParaRPr lang="en-US" sz="8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2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607212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laser printer?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611901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almuerzo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2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5:15 am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607212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después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de…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2611901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wall?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pantalla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____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4723" y="642425"/>
            <a:ext cx="762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 me one </a:t>
            </a:r>
          </a:p>
          <a:p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 about </a:t>
            </a:r>
          </a:p>
          <a:p>
            <a:r>
              <a:rPr lang="en-US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Mexican </a:t>
            </a:r>
          </a:p>
          <a:p>
            <a:r>
              <a:rPr lang="en-US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schools!</a:t>
            </a:r>
            <a:endParaRPr lang="en-US" sz="8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8154" y="1906012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hoja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</a:p>
          <a:p>
            <a:r>
              <a:rPr lang="en-US" sz="9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96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papel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905000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compact </a:t>
            </a:r>
          </a:p>
          <a:p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disc??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2212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class is 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9600" i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teatro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611901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health?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0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050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class is </a:t>
            </a:r>
            <a:r>
              <a:rPr lang="en-US" sz="96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taller</a:t>
            </a:r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2607212"/>
            <a:ext cx="3467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4:26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arroba</a:t>
            </a:r>
            <a:endParaRPr lang="en-US" sz="9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3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407616"/>
            <a:ext cx="76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to </a:t>
            </a:r>
          </a:p>
          <a:p>
            <a:pPr algn="ctr"/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 the </a:t>
            </a:r>
          </a:p>
          <a:p>
            <a:pPr algn="ctr"/>
            <a:r>
              <a:rPr lang="en-US" sz="8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96% Rule</a:t>
            </a:r>
            <a:r>
              <a:rPr lang="en-US" sz="8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en-US" sz="8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076033"/>
            <a:ext cx="7620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n-US" sz="88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</a:t>
            </a:r>
            <a:r>
              <a:rPr lang="en-US" sz="88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8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equivocado</a:t>
            </a:r>
            <a:endParaRPr lang="en-US" sz="8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60721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 it is!</a:t>
            </a:r>
          </a:p>
        </p:txBody>
      </p:sp>
    </p:spTree>
    <p:extLst>
      <p:ext uri="{BB962C8B-B14F-4D97-AF65-F5344CB8AC3E}">
        <p14:creationId xmlns:p14="http://schemas.microsoft.com/office/powerpoint/2010/main" val="587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437</TotalTime>
  <Words>170</Words>
  <Application>Microsoft Office PowerPoint</Application>
  <PresentationFormat>On-screen Show (4:3)</PresentationFormat>
  <Paragraphs>61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fasdfsd</dc:creator>
  <cp:lastModifiedBy>Wilton, Kari</cp:lastModifiedBy>
  <cp:revision>19</cp:revision>
  <dcterms:created xsi:type="dcterms:W3CDTF">2016-02-25T13:19:00Z</dcterms:created>
  <dcterms:modified xsi:type="dcterms:W3CDTF">2020-03-25T16:22:25Z</dcterms:modified>
</cp:coreProperties>
</file>