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313" r:id="rId8"/>
    <p:sldId id="314" r:id="rId9"/>
    <p:sldId id="315" r:id="rId10"/>
    <p:sldId id="316" r:id="rId11"/>
    <p:sldId id="287" r:id="rId12"/>
    <p:sldId id="285" r:id="rId13"/>
    <p:sldId id="317" r:id="rId14"/>
    <p:sldId id="288" r:id="rId15"/>
    <p:sldId id="312" r:id="rId16"/>
    <p:sldId id="289" r:id="rId17"/>
    <p:sldId id="290" r:id="rId18"/>
    <p:sldId id="291" r:id="rId19"/>
    <p:sldId id="284" r:id="rId20"/>
    <p:sldId id="310" r:id="rId21"/>
    <p:sldId id="311" r:id="rId22"/>
    <p:sldId id="319" r:id="rId23"/>
    <p:sldId id="320" r:id="rId24"/>
    <p:sldId id="324" r:id="rId25"/>
    <p:sldId id="321" r:id="rId26"/>
    <p:sldId id="322" r:id="rId27"/>
    <p:sldId id="292" r:id="rId28"/>
    <p:sldId id="293" r:id="rId29"/>
    <p:sldId id="304" r:id="rId30"/>
    <p:sldId id="294" r:id="rId31"/>
    <p:sldId id="295" r:id="rId32"/>
    <p:sldId id="296" r:id="rId33"/>
    <p:sldId id="297" r:id="rId34"/>
    <p:sldId id="299" r:id="rId35"/>
    <p:sldId id="302" r:id="rId36"/>
    <p:sldId id="303" r:id="rId37"/>
    <p:sldId id="307" r:id="rId38"/>
    <p:sldId id="308" r:id="rId39"/>
    <p:sldId id="30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4CC24-FCEF-4EF5-9D4E-6602FEC13BEA}" v="302" dt="2023-02-28T15:28:30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perry" userId="S::mperry@oleanschools.org::58732012-8b62-47e2-be7b-94a76cef1257" providerId="AD" clId="Web-{85851199-54CE-4ECC-861E-BF6BC2AE29A0}"/>
    <pc:docChg chg="delSld modSld">
      <pc:chgData name="mperry" userId="S::mperry@oleanschools.org::58732012-8b62-47e2-be7b-94a76cef1257" providerId="AD" clId="Web-{85851199-54CE-4ECC-861E-BF6BC2AE29A0}" dt="2019-03-14T12:52:56.238" v="267" actId="20577"/>
      <pc:docMkLst>
        <pc:docMk/>
      </pc:docMkLst>
      <pc:sldChg chg="modSp">
        <pc:chgData name="mperry" userId="S::mperry@oleanschools.org::58732012-8b62-47e2-be7b-94a76cef1257" providerId="AD" clId="Web-{85851199-54CE-4ECC-861E-BF6BC2AE29A0}" dt="2019-03-14T12:46:52.939" v="0" actId="20577"/>
        <pc:sldMkLst>
          <pc:docMk/>
          <pc:sldMk cId="4260020331" sldId="284"/>
        </pc:sldMkLst>
        <pc:spChg chg="mod">
          <ac:chgData name="mperry" userId="S::mperry@oleanschools.org::58732012-8b62-47e2-be7b-94a76cef1257" providerId="AD" clId="Web-{85851199-54CE-4ECC-861E-BF6BC2AE29A0}" dt="2019-03-14T12:46:52.939" v="0" actId="20577"/>
          <ac:spMkLst>
            <pc:docMk/>
            <pc:sldMk cId="4260020331" sldId="284"/>
            <ac:spMk id="3" creationId="{00000000-0000-0000-0000-000000000000}"/>
          </ac:spMkLst>
        </pc:spChg>
      </pc:sldChg>
      <pc:sldChg chg="modSp">
        <pc:chgData name="mperry" userId="S::mperry@oleanschools.org::58732012-8b62-47e2-be7b-94a76cef1257" providerId="AD" clId="Web-{85851199-54CE-4ECC-861E-BF6BC2AE29A0}" dt="2019-03-14T12:48:27.471" v="47" actId="14100"/>
        <pc:sldMkLst>
          <pc:docMk/>
          <pc:sldMk cId="266939992" sldId="285"/>
        </pc:sldMkLst>
        <pc:spChg chg="mod">
          <ac:chgData name="mperry" userId="S::mperry@oleanschools.org::58732012-8b62-47e2-be7b-94a76cef1257" providerId="AD" clId="Web-{85851199-54CE-4ECC-861E-BF6BC2AE29A0}" dt="2019-03-14T12:48:13.346" v="45" actId="14100"/>
          <ac:spMkLst>
            <pc:docMk/>
            <pc:sldMk cId="266939992" sldId="285"/>
            <ac:spMk id="3" creationId="{00000000-0000-0000-0000-000000000000}"/>
          </ac:spMkLst>
        </pc:spChg>
        <pc:picChg chg="mod">
          <ac:chgData name="mperry" userId="S::mperry@oleanschools.org::58732012-8b62-47e2-be7b-94a76cef1257" providerId="AD" clId="Web-{85851199-54CE-4ECC-861E-BF6BC2AE29A0}" dt="2019-03-14T12:47:57.158" v="43" actId="1076"/>
          <ac:picMkLst>
            <pc:docMk/>
            <pc:sldMk cId="266939992" sldId="285"/>
            <ac:picMk id="4" creationId="{00000000-0000-0000-0000-000000000000}"/>
          </ac:picMkLst>
        </pc:picChg>
        <pc:picChg chg="mod">
          <ac:chgData name="mperry" userId="S::mperry@oleanschools.org::58732012-8b62-47e2-be7b-94a76cef1257" providerId="AD" clId="Web-{85851199-54CE-4ECC-861E-BF6BC2AE29A0}" dt="2019-03-14T12:48:27.471" v="47" actId="14100"/>
          <ac:picMkLst>
            <pc:docMk/>
            <pc:sldMk cId="266939992" sldId="285"/>
            <ac:picMk id="5" creationId="{00000000-0000-0000-0000-000000000000}"/>
          </ac:picMkLst>
        </pc:picChg>
      </pc:sldChg>
      <pc:sldChg chg="del">
        <pc:chgData name="mperry" userId="S::mperry@oleanschools.org::58732012-8b62-47e2-be7b-94a76cef1257" providerId="AD" clId="Web-{85851199-54CE-4ECC-861E-BF6BC2AE29A0}" dt="2019-03-14T12:48:35.502" v="48"/>
        <pc:sldMkLst>
          <pc:docMk/>
          <pc:sldMk cId="2380884252" sldId="286"/>
        </pc:sldMkLst>
      </pc:sldChg>
      <pc:sldChg chg="modSp">
        <pc:chgData name="mperry" userId="S::mperry@oleanschools.org::58732012-8b62-47e2-be7b-94a76cef1257" providerId="AD" clId="Web-{85851199-54CE-4ECC-861E-BF6BC2AE29A0}" dt="2019-03-14T12:49:08.346" v="121" actId="20577"/>
        <pc:sldMkLst>
          <pc:docMk/>
          <pc:sldMk cId="431920589" sldId="287"/>
        </pc:sldMkLst>
        <pc:spChg chg="mod">
          <ac:chgData name="mperry" userId="S::mperry@oleanschools.org::58732012-8b62-47e2-be7b-94a76cef1257" providerId="AD" clId="Web-{85851199-54CE-4ECC-861E-BF6BC2AE29A0}" dt="2019-03-14T12:49:08.346" v="121" actId="20577"/>
          <ac:spMkLst>
            <pc:docMk/>
            <pc:sldMk cId="431920589" sldId="287"/>
            <ac:spMk id="3" creationId="{00000000-0000-0000-0000-000000000000}"/>
          </ac:spMkLst>
        </pc:spChg>
      </pc:sldChg>
      <pc:sldChg chg="modSp">
        <pc:chgData name="mperry" userId="S::mperry@oleanschools.org::58732012-8b62-47e2-be7b-94a76cef1257" providerId="AD" clId="Web-{85851199-54CE-4ECC-861E-BF6BC2AE29A0}" dt="2019-03-14T12:50:09.894" v="184" actId="20577"/>
        <pc:sldMkLst>
          <pc:docMk/>
          <pc:sldMk cId="896514296" sldId="288"/>
        </pc:sldMkLst>
        <pc:spChg chg="mod">
          <ac:chgData name="mperry" userId="S::mperry@oleanschools.org::58732012-8b62-47e2-be7b-94a76cef1257" providerId="AD" clId="Web-{85851199-54CE-4ECC-861E-BF6BC2AE29A0}" dt="2019-03-14T12:49:29.284" v="128" actId="20577"/>
          <ac:spMkLst>
            <pc:docMk/>
            <pc:sldMk cId="896514296" sldId="288"/>
            <ac:spMk id="2" creationId="{00000000-0000-0000-0000-000000000000}"/>
          </ac:spMkLst>
        </pc:spChg>
        <pc:spChg chg="mod">
          <ac:chgData name="mperry" userId="S::mperry@oleanschools.org::58732012-8b62-47e2-be7b-94a76cef1257" providerId="AD" clId="Web-{85851199-54CE-4ECC-861E-BF6BC2AE29A0}" dt="2019-03-14T12:50:09.894" v="184" actId="20577"/>
          <ac:spMkLst>
            <pc:docMk/>
            <pc:sldMk cId="896514296" sldId="288"/>
            <ac:spMk id="3" creationId="{00000000-0000-0000-0000-000000000000}"/>
          </ac:spMkLst>
        </pc:spChg>
        <pc:picChg chg="mod">
          <ac:chgData name="mperry" userId="S::mperry@oleanschools.org::58732012-8b62-47e2-be7b-94a76cef1257" providerId="AD" clId="Web-{85851199-54CE-4ECC-861E-BF6BC2AE29A0}" dt="2019-03-14T12:49:49.190" v="147" actId="1076"/>
          <ac:picMkLst>
            <pc:docMk/>
            <pc:sldMk cId="896514296" sldId="288"/>
            <ac:picMk id="4" creationId="{00000000-0000-0000-0000-000000000000}"/>
          </ac:picMkLst>
        </pc:picChg>
      </pc:sldChg>
      <pc:sldChg chg="modSp">
        <pc:chgData name="mperry" userId="S::mperry@oleanschools.org::58732012-8b62-47e2-be7b-94a76cef1257" providerId="AD" clId="Web-{85851199-54CE-4ECC-861E-BF6BC2AE29A0}" dt="2019-03-14T12:50:27.144" v="194" actId="14100"/>
        <pc:sldMkLst>
          <pc:docMk/>
          <pc:sldMk cId="3905957152" sldId="289"/>
        </pc:sldMkLst>
        <pc:spChg chg="mod">
          <ac:chgData name="mperry" userId="S::mperry@oleanschools.org::58732012-8b62-47e2-be7b-94a76cef1257" providerId="AD" clId="Web-{85851199-54CE-4ECC-861E-BF6BC2AE29A0}" dt="2019-03-14T12:50:22.410" v="191" actId="20577"/>
          <ac:spMkLst>
            <pc:docMk/>
            <pc:sldMk cId="3905957152" sldId="289"/>
            <ac:spMk id="3" creationId="{00000000-0000-0000-0000-000000000000}"/>
          </ac:spMkLst>
        </pc:spChg>
        <pc:picChg chg="mod">
          <ac:chgData name="mperry" userId="S::mperry@oleanschools.org::58732012-8b62-47e2-be7b-94a76cef1257" providerId="AD" clId="Web-{85851199-54CE-4ECC-861E-BF6BC2AE29A0}" dt="2019-03-14T12:50:27.144" v="194" actId="14100"/>
          <ac:picMkLst>
            <pc:docMk/>
            <pc:sldMk cId="3905957152" sldId="289"/>
            <ac:picMk id="27652" creationId="{00000000-0000-0000-0000-000000000000}"/>
          </ac:picMkLst>
        </pc:picChg>
      </pc:sldChg>
      <pc:sldChg chg="modSp">
        <pc:chgData name="mperry" userId="S::mperry@oleanschools.org::58732012-8b62-47e2-be7b-94a76cef1257" providerId="AD" clId="Web-{85851199-54CE-4ECC-861E-BF6BC2AE29A0}" dt="2019-03-14T12:50:57.972" v="219" actId="20577"/>
        <pc:sldMkLst>
          <pc:docMk/>
          <pc:sldMk cId="3171347465" sldId="291"/>
        </pc:sldMkLst>
        <pc:spChg chg="mod">
          <ac:chgData name="mperry" userId="S::mperry@oleanschools.org::58732012-8b62-47e2-be7b-94a76cef1257" providerId="AD" clId="Web-{85851199-54CE-4ECC-861E-BF6BC2AE29A0}" dt="2019-03-14T12:50:57.972" v="219" actId="20577"/>
          <ac:spMkLst>
            <pc:docMk/>
            <pc:sldMk cId="3171347465" sldId="291"/>
            <ac:spMk id="3" creationId="{00000000-0000-0000-0000-000000000000}"/>
          </ac:spMkLst>
        </pc:spChg>
      </pc:sldChg>
      <pc:sldChg chg="modSp">
        <pc:chgData name="mperry" userId="S::mperry@oleanschools.org::58732012-8b62-47e2-be7b-94a76cef1257" providerId="AD" clId="Web-{85851199-54CE-4ECC-861E-BF6BC2AE29A0}" dt="2019-03-14T12:51:56.301" v="236" actId="20577"/>
        <pc:sldMkLst>
          <pc:docMk/>
          <pc:sldMk cId="553102448" sldId="299"/>
        </pc:sldMkLst>
        <pc:spChg chg="mod">
          <ac:chgData name="mperry" userId="S::mperry@oleanschools.org::58732012-8b62-47e2-be7b-94a76cef1257" providerId="AD" clId="Web-{85851199-54CE-4ECC-861E-BF6BC2AE29A0}" dt="2019-03-14T12:51:56.301" v="236" actId="20577"/>
          <ac:spMkLst>
            <pc:docMk/>
            <pc:sldMk cId="553102448" sldId="299"/>
            <ac:spMk id="3" creationId="{00000000-0000-0000-0000-000000000000}"/>
          </ac:spMkLst>
        </pc:spChg>
      </pc:sldChg>
      <pc:sldChg chg="del">
        <pc:chgData name="mperry" userId="S::mperry@oleanschools.org::58732012-8b62-47e2-be7b-94a76cef1257" providerId="AD" clId="Web-{85851199-54CE-4ECC-861E-BF6BC2AE29A0}" dt="2019-03-14T12:52:09.348" v="239"/>
        <pc:sldMkLst>
          <pc:docMk/>
          <pc:sldMk cId="3721284355" sldId="300"/>
        </pc:sldMkLst>
      </pc:sldChg>
      <pc:sldChg chg="del">
        <pc:chgData name="mperry" userId="S::mperry@oleanschools.org::58732012-8b62-47e2-be7b-94a76cef1257" providerId="AD" clId="Web-{85851199-54CE-4ECC-861E-BF6BC2AE29A0}" dt="2019-03-14T12:52:15.113" v="240"/>
        <pc:sldMkLst>
          <pc:docMk/>
          <pc:sldMk cId="4149295811" sldId="301"/>
        </pc:sldMkLst>
      </pc:sldChg>
      <pc:sldChg chg="modSp">
        <pc:chgData name="mperry" userId="S::mperry@oleanschools.org::58732012-8b62-47e2-be7b-94a76cef1257" providerId="AD" clId="Web-{85851199-54CE-4ECC-861E-BF6BC2AE29A0}" dt="2019-03-14T12:52:42.895" v="260" actId="20577"/>
        <pc:sldMkLst>
          <pc:docMk/>
          <pc:sldMk cId="1825335747" sldId="302"/>
        </pc:sldMkLst>
        <pc:spChg chg="mod">
          <ac:chgData name="mperry" userId="S::mperry@oleanschools.org::58732012-8b62-47e2-be7b-94a76cef1257" providerId="AD" clId="Web-{85851199-54CE-4ECC-861E-BF6BC2AE29A0}" dt="2019-03-14T12:52:32.457" v="243" actId="20577"/>
          <ac:spMkLst>
            <pc:docMk/>
            <pc:sldMk cId="1825335747" sldId="302"/>
            <ac:spMk id="2" creationId="{00000000-0000-0000-0000-000000000000}"/>
          </ac:spMkLst>
        </pc:spChg>
        <pc:spChg chg="mod">
          <ac:chgData name="mperry" userId="S::mperry@oleanschools.org::58732012-8b62-47e2-be7b-94a76cef1257" providerId="AD" clId="Web-{85851199-54CE-4ECC-861E-BF6BC2AE29A0}" dt="2019-03-14T12:52:42.895" v="260" actId="20577"/>
          <ac:spMkLst>
            <pc:docMk/>
            <pc:sldMk cId="1825335747" sldId="302"/>
            <ac:spMk id="3" creationId="{00000000-0000-0000-0000-000000000000}"/>
          </ac:spMkLst>
        </pc:spChg>
      </pc:sldChg>
      <pc:sldChg chg="modSp">
        <pc:chgData name="mperry" userId="S::mperry@oleanschools.org::58732012-8b62-47e2-be7b-94a76cef1257" providerId="AD" clId="Web-{85851199-54CE-4ECC-861E-BF6BC2AE29A0}" dt="2019-03-14T12:52:52.754" v="265" actId="20577"/>
        <pc:sldMkLst>
          <pc:docMk/>
          <pc:sldMk cId="1816534689" sldId="303"/>
        </pc:sldMkLst>
        <pc:spChg chg="mod">
          <ac:chgData name="mperry" userId="S::mperry@oleanschools.org::58732012-8b62-47e2-be7b-94a76cef1257" providerId="AD" clId="Web-{85851199-54CE-4ECC-861E-BF6BC2AE29A0}" dt="2019-03-14T12:52:52.754" v="265" actId="20577"/>
          <ac:spMkLst>
            <pc:docMk/>
            <pc:sldMk cId="1816534689" sldId="303"/>
            <ac:spMk id="2" creationId="{00000000-0000-0000-0000-000000000000}"/>
          </ac:spMkLst>
        </pc:spChg>
      </pc:sldChg>
    </pc:docChg>
  </pc:docChgLst>
  <pc:docChgLst>
    <pc:chgData name="Perry, Matthew" userId="S::mperry@oleanschools.org::58732012-8b62-47e2-be7b-94a76cef1257" providerId="AD" clId="Web-{64D8583F-7487-7EF8-73D0-48CDDC7A2F9B}"/>
    <pc:docChg chg="addSld modSld">
      <pc:chgData name="Perry, Matthew" userId="S::mperry@oleanschools.org::58732012-8b62-47e2-be7b-94a76cef1257" providerId="AD" clId="Web-{64D8583F-7487-7EF8-73D0-48CDDC7A2F9B}" dt="2021-03-19T12:46:48.751" v="84"/>
      <pc:docMkLst>
        <pc:docMk/>
      </pc:docMkLst>
      <pc:sldChg chg="addSp delSp modSp mod setBg">
        <pc:chgData name="Perry, Matthew" userId="S::mperry@oleanschools.org::58732012-8b62-47e2-be7b-94a76cef1257" providerId="AD" clId="Web-{64D8583F-7487-7EF8-73D0-48CDDC7A2F9B}" dt="2021-03-19T12:42:20.738" v="59" actId="1076"/>
        <pc:sldMkLst>
          <pc:docMk/>
          <pc:sldMk cId="4260020331" sldId="284"/>
        </pc:sldMkLst>
        <pc:spChg chg="mod">
          <ac:chgData name="Perry, Matthew" userId="S::mperry@oleanschools.org::58732012-8b62-47e2-be7b-94a76cef1257" providerId="AD" clId="Web-{64D8583F-7487-7EF8-73D0-48CDDC7A2F9B}" dt="2021-03-19T12:42:15.285" v="58"/>
          <ac:spMkLst>
            <pc:docMk/>
            <pc:sldMk cId="4260020331" sldId="284"/>
            <ac:spMk id="2" creationId="{00000000-0000-0000-0000-000000000000}"/>
          </ac:spMkLst>
        </pc:spChg>
        <pc:spChg chg="mod ord">
          <ac:chgData name="Perry, Matthew" userId="S::mperry@oleanschools.org::58732012-8b62-47e2-be7b-94a76cef1257" providerId="AD" clId="Web-{64D8583F-7487-7EF8-73D0-48CDDC7A2F9B}" dt="2021-03-19T12:42:15.285" v="58"/>
          <ac:spMkLst>
            <pc:docMk/>
            <pc:sldMk cId="4260020331" sldId="284"/>
            <ac:spMk id="3" creationId="{00000000-0000-0000-0000-000000000000}"/>
          </ac:spMkLst>
        </pc:spChg>
        <pc:spChg chg="add del">
          <ac:chgData name="Perry, Matthew" userId="S::mperry@oleanschools.org::58732012-8b62-47e2-be7b-94a76cef1257" providerId="AD" clId="Web-{64D8583F-7487-7EF8-73D0-48CDDC7A2F9B}" dt="2021-03-19T12:42:15.285" v="58"/>
          <ac:spMkLst>
            <pc:docMk/>
            <pc:sldMk cId="4260020331" sldId="284"/>
            <ac:spMk id="71" creationId="{4038CB10-1F5C-4D54-9DF7-12586DE5B007}"/>
          </ac:spMkLst>
        </pc:spChg>
        <pc:spChg chg="add del ord">
          <ac:chgData name="Perry, Matthew" userId="S::mperry@oleanschools.org::58732012-8b62-47e2-be7b-94a76cef1257" providerId="AD" clId="Web-{64D8583F-7487-7EF8-73D0-48CDDC7A2F9B}" dt="2021-03-19T12:42:15.285" v="58"/>
          <ac:spMkLst>
            <pc:docMk/>
            <pc:sldMk cId="4260020331" sldId="284"/>
            <ac:spMk id="73" creationId="{73ED6512-6858-4552-B699-9A97FE9A4EA2}"/>
          </ac:spMkLst>
        </pc:spChg>
        <pc:picChg chg="mod">
          <ac:chgData name="Perry, Matthew" userId="S::mperry@oleanschools.org::58732012-8b62-47e2-be7b-94a76cef1257" providerId="AD" clId="Web-{64D8583F-7487-7EF8-73D0-48CDDC7A2F9B}" dt="2021-03-19T12:42:20.738" v="59" actId="1076"/>
          <ac:picMkLst>
            <pc:docMk/>
            <pc:sldMk cId="4260020331" sldId="284"/>
            <ac:picMk id="4" creationId="{00000000-0000-0000-0000-000000000000}"/>
          </ac:picMkLst>
        </pc:picChg>
        <pc:picChg chg="mod">
          <ac:chgData name="Perry, Matthew" userId="S::mperry@oleanschools.org::58732012-8b62-47e2-be7b-94a76cef1257" providerId="AD" clId="Web-{64D8583F-7487-7EF8-73D0-48CDDC7A2F9B}" dt="2021-03-19T12:42:15.285" v="58"/>
          <ac:picMkLst>
            <pc:docMk/>
            <pc:sldMk cId="4260020331" sldId="284"/>
            <ac:picMk id="1026" creationId="{00000000-0000-0000-0000-000000000000}"/>
          </ac:picMkLst>
        </pc:picChg>
      </pc:sldChg>
      <pc:sldChg chg="addSp modSp mod setBg">
        <pc:chgData name="Perry, Matthew" userId="S::mperry@oleanschools.org::58732012-8b62-47e2-be7b-94a76cef1257" providerId="AD" clId="Web-{64D8583F-7487-7EF8-73D0-48CDDC7A2F9B}" dt="2021-03-19T12:39:45.520" v="31"/>
        <pc:sldMkLst>
          <pc:docMk/>
          <pc:sldMk cId="266939992" sldId="285"/>
        </pc:sldMkLst>
        <pc:spChg chg="mod">
          <ac:chgData name="Perry, Matthew" userId="S::mperry@oleanschools.org::58732012-8b62-47e2-be7b-94a76cef1257" providerId="AD" clId="Web-{64D8583F-7487-7EF8-73D0-48CDDC7A2F9B}" dt="2021-03-19T12:39:45.520" v="31"/>
          <ac:spMkLst>
            <pc:docMk/>
            <pc:sldMk cId="266939992" sldId="285"/>
            <ac:spMk id="2" creationId="{00000000-0000-0000-0000-000000000000}"/>
          </ac:spMkLst>
        </pc:spChg>
        <pc:spChg chg="mod ord">
          <ac:chgData name="Perry, Matthew" userId="S::mperry@oleanschools.org::58732012-8b62-47e2-be7b-94a76cef1257" providerId="AD" clId="Web-{64D8583F-7487-7EF8-73D0-48CDDC7A2F9B}" dt="2021-03-19T12:39:45.520" v="31"/>
          <ac:spMkLst>
            <pc:docMk/>
            <pc:sldMk cId="266939992" sldId="285"/>
            <ac:spMk id="3" creationId="{00000000-0000-0000-0000-000000000000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39:45.520" v="31"/>
          <ac:spMkLst>
            <pc:docMk/>
            <pc:sldMk cId="266939992" sldId="285"/>
            <ac:spMk id="10" creationId="{4038CB10-1F5C-4D54-9DF7-12586DE5B007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39:45.520" v="31"/>
          <ac:spMkLst>
            <pc:docMk/>
            <pc:sldMk cId="266939992" sldId="285"/>
            <ac:spMk id="12" creationId="{73ED6512-6858-4552-B699-9A97FE9A4EA2}"/>
          </ac:spMkLst>
        </pc:spChg>
        <pc:picChg chg="mod ord">
          <ac:chgData name="Perry, Matthew" userId="S::mperry@oleanschools.org::58732012-8b62-47e2-be7b-94a76cef1257" providerId="AD" clId="Web-{64D8583F-7487-7EF8-73D0-48CDDC7A2F9B}" dt="2021-03-19T12:39:45.520" v="31"/>
          <ac:picMkLst>
            <pc:docMk/>
            <pc:sldMk cId="266939992" sldId="285"/>
            <ac:picMk id="4" creationId="{00000000-0000-0000-0000-000000000000}"/>
          </ac:picMkLst>
        </pc:picChg>
        <pc:picChg chg="mod">
          <ac:chgData name="Perry, Matthew" userId="S::mperry@oleanschools.org::58732012-8b62-47e2-be7b-94a76cef1257" providerId="AD" clId="Web-{64D8583F-7487-7EF8-73D0-48CDDC7A2F9B}" dt="2021-03-19T12:39:45.520" v="31"/>
          <ac:picMkLst>
            <pc:docMk/>
            <pc:sldMk cId="266939992" sldId="285"/>
            <ac:picMk id="5" creationId="{00000000-0000-0000-0000-000000000000}"/>
          </ac:picMkLst>
        </pc:picChg>
      </pc:sldChg>
      <pc:sldChg chg="addSp delSp modSp mod setBg setClrOvrMap">
        <pc:chgData name="Perry, Matthew" userId="S::mperry@oleanschools.org::58732012-8b62-47e2-be7b-94a76cef1257" providerId="AD" clId="Web-{64D8583F-7487-7EF8-73D0-48CDDC7A2F9B}" dt="2021-03-19T12:40:28.910" v="38"/>
        <pc:sldMkLst>
          <pc:docMk/>
          <pc:sldMk cId="431920589" sldId="287"/>
        </pc:sldMkLst>
        <pc:spChg chg="mod ord">
          <ac:chgData name="Perry, Matthew" userId="S::mperry@oleanschools.org::58732012-8b62-47e2-be7b-94a76cef1257" providerId="AD" clId="Web-{64D8583F-7487-7EF8-73D0-48CDDC7A2F9B}" dt="2021-03-19T12:40:28.910" v="38"/>
          <ac:spMkLst>
            <pc:docMk/>
            <pc:sldMk cId="431920589" sldId="287"/>
            <ac:spMk id="3" creationId="{00000000-0000-0000-0000-000000000000}"/>
          </ac:spMkLst>
        </pc:spChg>
        <pc:spChg chg="add del">
          <ac:chgData name="Perry, Matthew" userId="S::mperry@oleanschools.org::58732012-8b62-47e2-be7b-94a76cef1257" providerId="AD" clId="Web-{64D8583F-7487-7EF8-73D0-48CDDC7A2F9B}" dt="2021-03-19T12:40:17.989" v="33"/>
          <ac:spMkLst>
            <pc:docMk/>
            <pc:sldMk cId="431920589" sldId="287"/>
            <ac:spMk id="71" creationId="{325166D1-1B21-4128-AC42-61745528E4D6}"/>
          </ac:spMkLst>
        </pc:spChg>
        <pc:spChg chg="add del">
          <ac:chgData name="Perry, Matthew" userId="S::mperry@oleanschools.org::58732012-8b62-47e2-be7b-94a76cef1257" providerId="AD" clId="Web-{64D8583F-7487-7EF8-73D0-48CDDC7A2F9B}" dt="2021-03-19T12:40:24.129" v="35"/>
          <ac:spMkLst>
            <pc:docMk/>
            <pc:sldMk cId="431920589" sldId="287"/>
            <ac:spMk id="2052" creationId="{CF62D2A7-8207-488C-9F46-316BA81A16C8}"/>
          </ac:spMkLst>
        </pc:spChg>
        <pc:spChg chg="add del">
          <ac:chgData name="Perry, Matthew" userId="S::mperry@oleanschools.org::58732012-8b62-47e2-be7b-94a76cef1257" providerId="AD" clId="Web-{64D8583F-7487-7EF8-73D0-48CDDC7A2F9B}" dt="2021-03-19T12:40:28.895" v="37"/>
          <ac:spMkLst>
            <pc:docMk/>
            <pc:sldMk cId="431920589" sldId="287"/>
            <ac:spMk id="2053" creationId="{E8A8EAB8-D2FF-444D-B34B-7D32F106AD0E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40:28.910" v="38"/>
          <ac:spMkLst>
            <pc:docMk/>
            <pc:sldMk cId="431920589" sldId="287"/>
            <ac:spMk id="2055" creationId="{CF62D2A7-8207-488C-9F46-316BA81A16C8}"/>
          </ac:spMkLst>
        </pc:spChg>
        <pc:grpChg chg="add del">
          <ac:chgData name="Perry, Matthew" userId="S::mperry@oleanschools.org::58732012-8b62-47e2-be7b-94a76cef1257" providerId="AD" clId="Web-{64D8583F-7487-7EF8-73D0-48CDDC7A2F9B}" dt="2021-03-19T12:40:17.989" v="33"/>
          <ac:grpSpMkLst>
            <pc:docMk/>
            <pc:sldMk cId="431920589" sldId="287"/>
            <ac:grpSpMk id="73" creationId="{E6517BAC-C80F-4065-90D8-703493E0B353}"/>
          </ac:grpSpMkLst>
        </pc:grpChg>
        <pc:picChg chg="mod">
          <ac:chgData name="Perry, Matthew" userId="S::mperry@oleanschools.org::58732012-8b62-47e2-be7b-94a76cef1257" providerId="AD" clId="Web-{64D8583F-7487-7EF8-73D0-48CDDC7A2F9B}" dt="2021-03-19T12:40:28.910" v="38"/>
          <ac:picMkLst>
            <pc:docMk/>
            <pc:sldMk cId="431920589" sldId="287"/>
            <ac:picMk id="2050" creationId="{00000000-0000-0000-0000-000000000000}"/>
          </ac:picMkLst>
        </pc:picChg>
        <pc:cxnChg chg="add del">
          <ac:chgData name="Perry, Matthew" userId="S::mperry@oleanschools.org::58732012-8b62-47e2-be7b-94a76cef1257" providerId="AD" clId="Web-{64D8583F-7487-7EF8-73D0-48CDDC7A2F9B}" dt="2021-03-19T12:40:28.895" v="37"/>
          <ac:cxnSpMkLst>
            <pc:docMk/>
            <pc:sldMk cId="431920589" sldId="287"/>
            <ac:cxnSpMk id="75" creationId="{F11AD06B-AB20-4097-8606-5DA00DBACE88}"/>
          </ac:cxnSpMkLst>
        </pc:cxnChg>
        <pc:cxnChg chg="add del">
          <ac:chgData name="Perry, Matthew" userId="S::mperry@oleanschools.org::58732012-8b62-47e2-be7b-94a76cef1257" providerId="AD" clId="Web-{64D8583F-7487-7EF8-73D0-48CDDC7A2F9B}" dt="2021-03-19T12:40:28.895" v="37"/>
          <ac:cxnSpMkLst>
            <pc:docMk/>
            <pc:sldMk cId="431920589" sldId="287"/>
            <ac:cxnSpMk id="2054" creationId="{EEA38897-7BA3-4408-8083-3235339C4A60}"/>
          </ac:cxnSpMkLst>
        </pc:cxnChg>
      </pc:sldChg>
      <pc:sldChg chg="addSp modSp mod setBg">
        <pc:chgData name="Perry, Matthew" userId="S::mperry@oleanschools.org::58732012-8b62-47e2-be7b-94a76cef1257" providerId="AD" clId="Web-{64D8583F-7487-7EF8-73D0-48CDDC7A2F9B}" dt="2021-03-19T12:40:47.801" v="39"/>
        <pc:sldMkLst>
          <pc:docMk/>
          <pc:sldMk cId="896514296" sldId="288"/>
        </pc:sldMkLst>
        <pc:spChg chg="mod">
          <ac:chgData name="Perry, Matthew" userId="S::mperry@oleanschools.org::58732012-8b62-47e2-be7b-94a76cef1257" providerId="AD" clId="Web-{64D8583F-7487-7EF8-73D0-48CDDC7A2F9B}" dt="2021-03-19T12:40:47.801" v="39"/>
          <ac:spMkLst>
            <pc:docMk/>
            <pc:sldMk cId="896514296" sldId="288"/>
            <ac:spMk id="2" creationId="{00000000-0000-0000-0000-000000000000}"/>
          </ac:spMkLst>
        </pc:spChg>
        <pc:spChg chg="mod ord">
          <ac:chgData name="Perry, Matthew" userId="S::mperry@oleanschools.org::58732012-8b62-47e2-be7b-94a76cef1257" providerId="AD" clId="Web-{64D8583F-7487-7EF8-73D0-48CDDC7A2F9B}" dt="2021-03-19T12:40:47.801" v="39"/>
          <ac:spMkLst>
            <pc:docMk/>
            <pc:sldMk cId="896514296" sldId="288"/>
            <ac:spMk id="3" creationId="{00000000-0000-0000-0000-000000000000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40:47.801" v="39"/>
          <ac:spMkLst>
            <pc:docMk/>
            <pc:sldMk cId="896514296" sldId="288"/>
            <ac:spMk id="9" creationId="{4038CB10-1F5C-4D54-9DF7-12586DE5B007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40:47.801" v="39"/>
          <ac:spMkLst>
            <pc:docMk/>
            <pc:sldMk cId="896514296" sldId="288"/>
            <ac:spMk id="11" creationId="{73ED6512-6858-4552-B699-9A97FE9A4EA2}"/>
          </ac:spMkLst>
        </pc:spChg>
        <pc:picChg chg="mod">
          <ac:chgData name="Perry, Matthew" userId="S::mperry@oleanschools.org::58732012-8b62-47e2-be7b-94a76cef1257" providerId="AD" clId="Web-{64D8583F-7487-7EF8-73D0-48CDDC7A2F9B}" dt="2021-03-19T12:40:47.801" v="39"/>
          <ac:picMkLst>
            <pc:docMk/>
            <pc:sldMk cId="896514296" sldId="288"/>
            <ac:picMk id="4" creationId="{00000000-0000-0000-0000-000000000000}"/>
          </ac:picMkLst>
        </pc:picChg>
      </pc:sldChg>
      <pc:sldChg chg="addSp modSp mod setBg">
        <pc:chgData name="Perry, Matthew" userId="S::mperry@oleanschools.org::58732012-8b62-47e2-be7b-94a76cef1257" providerId="AD" clId="Web-{64D8583F-7487-7EF8-73D0-48CDDC7A2F9B}" dt="2021-03-19T12:41:00.723" v="40"/>
        <pc:sldMkLst>
          <pc:docMk/>
          <pc:sldMk cId="3905957152" sldId="289"/>
        </pc:sldMkLst>
        <pc:spChg chg="mod">
          <ac:chgData name="Perry, Matthew" userId="S::mperry@oleanschools.org::58732012-8b62-47e2-be7b-94a76cef1257" providerId="AD" clId="Web-{64D8583F-7487-7EF8-73D0-48CDDC7A2F9B}" dt="2021-03-19T12:41:00.723" v="40"/>
          <ac:spMkLst>
            <pc:docMk/>
            <pc:sldMk cId="3905957152" sldId="289"/>
            <ac:spMk id="2" creationId="{00000000-0000-0000-0000-000000000000}"/>
          </ac:spMkLst>
        </pc:spChg>
        <pc:spChg chg="mod ord">
          <ac:chgData name="Perry, Matthew" userId="S::mperry@oleanschools.org::58732012-8b62-47e2-be7b-94a76cef1257" providerId="AD" clId="Web-{64D8583F-7487-7EF8-73D0-48CDDC7A2F9B}" dt="2021-03-19T12:41:00.723" v="40"/>
          <ac:spMkLst>
            <pc:docMk/>
            <pc:sldMk cId="3905957152" sldId="289"/>
            <ac:spMk id="3" creationId="{00000000-0000-0000-0000-000000000000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41:00.723" v="40"/>
          <ac:spMkLst>
            <pc:docMk/>
            <pc:sldMk cId="3905957152" sldId="289"/>
            <ac:spMk id="73" creationId="{4038CB10-1F5C-4D54-9DF7-12586DE5B007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41:00.723" v="40"/>
          <ac:spMkLst>
            <pc:docMk/>
            <pc:sldMk cId="3905957152" sldId="289"/>
            <ac:spMk id="75" creationId="{73ED6512-6858-4552-B699-9A97FE9A4EA2}"/>
          </ac:spMkLst>
        </pc:spChg>
        <pc:picChg chg="mod">
          <ac:chgData name="Perry, Matthew" userId="S::mperry@oleanschools.org::58732012-8b62-47e2-be7b-94a76cef1257" providerId="AD" clId="Web-{64D8583F-7487-7EF8-73D0-48CDDC7A2F9B}" dt="2021-03-19T12:41:00.723" v="40"/>
          <ac:picMkLst>
            <pc:docMk/>
            <pc:sldMk cId="3905957152" sldId="289"/>
            <ac:picMk id="27652" creationId="{00000000-0000-0000-0000-000000000000}"/>
          </ac:picMkLst>
        </pc:picChg>
      </pc:sldChg>
      <pc:sldChg chg="addSp modSp mod setBg">
        <pc:chgData name="Perry, Matthew" userId="S::mperry@oleanschools.org::58732012-8b62-47e2-be7b-94a76cef1257" providerId="AD" clId="Web-{64D8583F-7487-7EF8-73D0-48CDDC7A2F9B}" dt="2021-03-19T12:41:10.441" v="41"/>
        <pc:sldMkLst>
          <pc:docMk/>
          <pc:sldMk cId="3178991165" sldId="290"/>
        </pc:sldMkLst>
        <pc:spChg chg="mod">
          <ac:chgData name="Perry, Matthew" userId="S::mperry@oleanschools.org::58732012-8b62-47e2-be7b-94a76cef1257" providerId="AD" clId="Web-{64D8583F-7487-7EF8-73D0-48CDDC7A2F9B}" dt="2021-03-19T12:41:10.441" v="41"/>
          <ac:spMkLst>
            <pc:docMk/>
            <pc:sldMk cId="3178991165" sldId="290"/>
            <ac:spMk id="2" creationId="{00000000-0000-0000-0000-000000000000}"/>
          </ac:spMkLst>
        </pc:spChg>
        <pc:spChg chg="mod">
          <ac:chgData name="Perry, Matthew" userId="S::mperry@oleanschools.org::58732012-8b62-47e2-be7b-94a76cef1257" providerId="AD" clId="Web-{64D8583F-7487-7EF8-73D0-48CDDC7A2F9B}" dt="2021-03-19T12:41:10.441" v="41"/>
          <ac:spMkLst>
            <pc:docMk/>
            <pc:sldMk cId="3178991165" sldId="290"/>
            <ac:spMk id="3" creationId="{00000000-0000-0000-0000-000000000000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41:10.441" v="41"/>
          <ac:spMkLst>
            <pc:docMk/>
            <pc:sldMk cId="3178991165" sldId="290"/>
            <ac:spMk id="73" creationId="{36D30126-6314-4A93-B27E-5C66CF781924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41:10.441" v="41"/>
          <ac:spMkLst>
            <pc:docMk/>
            <pc:sldMk cId="3178991165" sldId="290"/>
            <ac:spMk id="75" creationId="{4038CB10-1F5C-4D54-9DF7-12586DE5B007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41:10.441" v="41"/>
          <ac:spMkLst>
            <pc:docMk/>
            <pc:sldMk cId="3178991165" sldId="290"/>
            <ac:spMk id="77" creationId="{73ED6512-6858-4552-B699-9A97FE9A4EA2}"/>
          </ac:spMkLst>
        </pc:spChg>
        <pc:picChg chg="mod ord">
          <ac:chgData name="Perry, Matthew" userId="S::mperry@oleanschools.org::58732012-8b62-47e2-be7b-94a76cef1257" providerId="AD" clId="Web-{64D8583F-7487-7EF8-73D0-48CDDC7A2F9B}" dt="2021-03-19T12:41:10.441" v="41"/>
          <ac:picMkLst>
            <pc:docMk/>
            <pc:sldMk cId="3178991165" sldId="290"/>
            <ac:picMk id="29700" creationId="{00000000-0000-0000-0000-000000000000}"/>
          </ac:picMkLst>
        </pc:picChg>
      </pc:sldChg>
      <pc:sldChg chg="addSp modSp mod setBg">
        <pc:chgData name="Perry, Matthew" userId="S::mperry@oleanschools.org::58732012-8b62-47e2-be7b-94a76cef1257" providerId="AD" clId="Web-{64D8583F-7487-7EF8-73D0-48CDDC7A2F9B}" dt="2021-03-19T12:41:22.066" v="42"/>
        <pc:sldMkLst>
          <pc:docMk/>
          <pc:sldMk cId="3171347465" sldId="291"/>
        </pc:sldMkLst>
        <pc:spChg chg="mod">
          <ac:chgData name="Perry, Matthew" userId="S::mperry@oleanschools.org::58732012-8b62-47e2-be7b-94a76cef1257" providerId="AD" clId="Web-{64D8583F-7487-7EF8-73D0-48CDDC7A2F9B}" dt="2021-03-19T12:41:22.066" v="42"/>
          <ac:spMkLst>
            <pc:docMk/>
            <pc:sldMk cId="3171347465" sldId="291"/>
            <ac:spMk id="2" creationId="{00000000-0000-0000-0000-000000000000}"/>
          </ac:spMkLst>
        </pc:spChg>
        <pc:spChg chg="mod ord">
          <ac:chgData name="Perry, Matthew" userId="S::mperry@oleanschools.org::58732012-8b62-47e2-be7b-94a76cef1257" providerId="AD" clId="Web-{64D8583F-7487-7EF8-73D0-48CDDC7A2F9B}" dt="2021-03-19T12:41:22.066" v="42"/>
          <ac:spMkLst>
            <pc:docMk/>
            <pc:sldMk cId="3171347465" sldId="291"/>
            <ac:spMk id="3" creationId="{00000000-0000-0000-0000-000000000000}"/>
          </ac:spMkLst>
        </pc:spChg>
        <pc:spChg chg="mod">
          <ac:chgData name="Perry, Matthew" userId="S::mperry@oleanschools.org::58732012-8b62-47e2-be7b-94a76cef1257" providerId="AD" clId="Web-{64D8583F-7487-7EF8-73D0-48CDDC7A2F9B}" dt="2021-03-19T12:41:22.066" v="42"/>
          <ac:spMkLst>
            <pc:docMk/>
            <pc:sldMk cId="3171347465" sldId="291"/>
            <ac:spMk id="5" creationId="{00000000-0000-0000-0000-000000000000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41:22.066" v="42"/>
          <ac:spMkLst>
            <pc:docMk/>
            <pc:sldMk cId="3171347465" sldId="291"/>
            <ac:spMk id="10" creationId="{6166C6D1-23AC-49C4-BA07-238E4E9F8CEB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41:22.066" v="42"/>
          <ac:spMkLst>
            <pc:docMk/>
            <pc:sldMk cId="3171347465" sldId="291"/>
            <ac:spMk id="12" creationId="{1C091803-41C2-48E0-9228-5148460C7479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41:22.066" v="42"/>
          <ac:spMkLst>
            <pc:docMk/>
            <pc:sldMk cId="3171347465" sldId="291"/>
            <ac:spMk id="14" creationId="{05CC4153-3F0D-4F4C-8F12-E8FC3FA40AEE}"/>
          </ac:spMkLst>
        </pc:spChg>
        <pc:picChg chg="mod">
          <ac:chgData name="Perry, Matthew" userId="S::mperry@oleanschools.org::58732012-8b62-47e2-be7b-94a76cef1257" providerId="AD" clId="Web-{64D8583F-7487-7EF8-73D0-48CDDC7A2F9B}" dt="2021-03-19T12:41:22.066" v="42"/>
          <ac:picMkLst>
            <pc:docMk/>
            <pc:sldMk cId="3171347465" sldId="291"/>
            <ac:picMk id="4" creationId="{00000000-0000-0000-0000-000000000000}"/>
          </ac:picMkLst>
        </pc:picChg>
      </pc:sldChg>
      <pc:sldChg chg="addSp delSp modSp new mod setBg setClrOvrMap">
        <pc:chgData name="Perry, Matthew" userId="S::mperry@oleanschools.org::58732012-8b62-47e2-be7b-94a76cef1257" providerId="AD" clId="Web-{64D8583F-7487-7EF8-73D0-48CDDC7A2F9B}" dt="2021-03-19T12:39:12.333" v="30"/>
        <pc:sldMkLst>
          <pc:docMk/>
          <pc:sldMk cId="3387629676" sldId="310"/>
        </pc:sldMkLst>
        <pc:spChg chg="mod">
          <ac:chgData name="Perry, Matthew" userId="S::mperry@oleanschools.org::58732012-8b62-47e2-be7b-94a76cef1257" providerId="AD" clId="Web-{64D8583F-7487-7EF8-73D0-48CDDC7A2F9B}" dt="2021-03-19T12:39:12.333" v="30"/>
          <ac:spMkLst>
            <pc:docMk/>
            <pc:sldMk cId="3387629676" sldId="310"/>
            <ac:spMk id="2" creationId="{964984B5-D9CE-433F-A033-5F178ED8858B}"/>
          </ac:spMkLst>
        </pc:spChg>
        <pc:spChg chg="del">
          <ac:chgData name="Perry, Matthew" userId="S::mperry@oleanschools.org::58732012-8b62-47e2-be7b-94a76cef1257" providerId="AD" clId="Web-{64D8583F-7487-7EF8-73D0-48CDDC7A2F9B}" dt="2021-03-19T12:39:08.427" v="29"/>
          <ac:spMkLst>
            <pc:docMk/>
            <pc:sldMk cId="3387629676" sldId="310"/>
            <ac:spMk id="3" creationId="{1E26588E-0AB2-498E-AC5B-A0E0291E96ED}"/>
          </ac:spMkLst>
        </pc:spChg>
        <pc:spChg chg="add">
          <ac:chgData name="Perry, Matthew" userId="S::mperry@oleanschools.org::58732012-8b62-47e2-be7b-94a76cef1257" providerId="AD" clId="Web-{64D8583F-7487-7EF8-73D0-48CDDC7A2F9B}" dt="2021-03-19T12:39:12.333" v="30"/>
          <ac:spMkLst>
            <pc:docMk/>
            <pc:sldMk cId="3387629676" sldId="310"/>
            <ac:spMk id="9" creationId="{1DB7C82F-AB7E-4F0C-B829-FA1B9C415180}"/>
          </ac:spMkLst>
        </pc:spChg>
        <pc:picChg chg="add mod ord">
          <ac:chgData name="Perry, Matthew" userId="S::mperry@oleanschools.org::58732012-8b62-47e2-be7b-94a76cef1257" providerId="AD" clId="Web-{64D8583F-7487-7EF8-73D0-48CDDC7A2F9B}" dt="2021-03-19T12:39:12.333" v="30"/>
          <ac:picMkLst>
            <pc:docMk/>
            <pc:sldMk cId="3387629676" sldId="310"/>
            <ac:picMk id="4" creationId="{51853EB8-1B26-4271-B06A-CDB536CF8138}"/>
          </ac:picMkLst>
        </pc:picChg>
      </pc:sldChg>
      <pc:sldChg chg="addSp delSp modSp new">
        <pc:chgData name="Perry, Matthew" userId="S::mperry@oleanschools.org::58732012-8b62-47e2-be7b-94a76cef1257" providerId="AD" clId="Web-{64D8583F-7487-7EF8-73D0-48CDDC7A2F9B}" dt="2021-03-19T12:46:48.751" v="84"/>
        <pc:sldMkLst>
          <pc:docMk/>
          <pc:sldMk cId="481736881" sldId="311"/>
        </pc:sldMkLst>
        <pc:spChg chg="mod">
          <ac:chgData name="Perry, Matthew" userId="S::mperry@oleanschools.org::58732012-8b62-47e2-be7b-94a76cef1257" providerId="AD" clId="Web-{64D8583F-7487-7EF8-73D0-48CDDC7A2F9B}" dt="2021-03-19T12:46:38.970" v="82" actId="20577"/>
          <ac:spMkLst>
            <pc:docMk/>
            <pc:sldMk cId="481736881" sldId="311"/>
            <ac:spMk id="2" creationId="{AE0BB4CD-0288-47CE-9B76-B925FDFB4B49}"/>
          </ac:spMkLst>
        </pc:spChg>
        <pc:spChg chg="del">
          <ac:chgData name="Perry, Matthew" userId="S::mperry@oleanschools.org::58732012-8b62-47e2-be7b-94a76cef1257" providerId="AD" clId="Web-{64D8583F-7487-7EF8-73D0-48CDDC7A2F9B}" dt="2021-03-19T12:46:47.829" v="83"/>
          <ac:spMkLst>
            <pc:docMk/>
            <pc:sldMk cId="481736881" sldId="311"/>
            <ac:spMk id="3" creationId="{FC5396F0-0BD5-4427-AF3B-36624966A358}"/>
          </ac:spMkLst>
        </pc:spChg>
        <pc:spChg chg="add mod">
          <ac:chgData name="Perry, Matthew" userId="S::mperry@oleanschools.org::58732012-8b62-47e2-be7b-94a76cef1257" providerId="AD" clId="Web-{64D8583F-7487-7EF8-73D0-48CDDC7A2F9B}" dt="2021-03-19T12:46:48.751" v="84"/>
          <ac:spMkLst>
            <pc:docMk/>
            <pc:sldMk cId="481736881" sldId="311"/>
            <ac:spMk id="6" creationId="{B2BD82A0-9A59-4479-9CCC-CDF0D954C629}"/>
          </ac:spMkLst>
        </pc:spChg>
        <pc:picChg chg="add del mod ord">
          <ac:chgData name="Perry, Matthew" userId="S::mperry@oleanschools.org::58732012-8b62-47e2-be7b-94a76cef1257" providerId="AD" clId="Web-{64D8583F-7487-7EF8-73D0-48CDDC7A2F9B}" dt="2021-03-19T12:46:48.751" v="84"/>
          <ac:picMkLst>
            <pc:docMk/>
            <pc:sldMk cId="481736881" sldId="311"/>
            <ac:picMk id="4" creationId="{71068DF2-7AB3-498E-BB7A-9A54601FD13D}"/>
          </ac:picMkLst>
        </pc:picChg>
      </pc:sldChg>
    </pc:docChg>
  </pc:docChgLst>
  <pc:docChgLst>
    <pc:chgData name="Perry, Matthew" userId="58732012-8b62-47e2-be7b-94a76cef1257" providerId="ADAL" clId="{31C4CC24-FCEF-4EF5-9D4E-6602FEC13BEA}"/>
    <pc:docChg chg="undo custSel addSld delSld modSld sldOrd">
      <pc:chgData name="Perry, Matthew" userId="58732012-8b62-47e2-be7b-94a76cef1257" providerId="ADAL" clId="{31C4CC24-FCEF-4EF5-9D4E-6602FEC13BEA}" dt="2024-03-20T17:58:15.694" v="913" actId="47"/>
      <pc:docMkLst>
        <pc:docMk/>
      </pc:docMkLst>
      <pc:sldChg chg="addSp delSp modSp mod">
        <pc:chgData name="Perry, Matthew" userId="58732012-8b62-47e2-be7b-94a76cef1257" providerId="ADAL" clId="{31C4CC24-FCEF-4EF5-9D4E-6602FEC13BEA}" dt="2023-02-14T13:39:03.419" v="230" actId="1076"/>
        <pc:sldMkLst>
          <pc:docMk/>
          <pc:sldMk cId="68455312" sldId="258"/>
        </pc:sldMkLst>
        <pc:spChg chg="mod">
          <ac:chgData name="Perry, Matthew" userId="58732012-8b62-47e2-be7b-94a76cef1257" providerId="ADAL" clId="{31C4CC24-FCEF-4EF5-9D4E-6602FEC13BEA}" dt="2023-02-14T13:39:01.812" v="229" actId="1076"/>
          <ac:spMkLst>
            <pc:docMk/>
            <pc:sldMk cId="68455312" sldId="258"/>
            <ac:spMk id="30722" creationId="{00000000-0000-0000-0000-000000000000}"/>
          </ac:spMkLst>
        </pc:spChg>
        <pc:spChg chg="mod">
          <ac:chgData name="Perry, Matthew" userId="58732012-8b62-47e2-be7b-94a76cef1257" providerId="ADAL" clId="{31C4CC24-FCEF-4EF5-9D4E-6602FEC13BEA}" dt="2023-02-14T13:39:03.419" v="230" actId="1076"/>
          <ac:spMkLst>
            <pc:docMk/>
            <pc:sldMk cId="68455312" sldId="258"/>
            <ac:spMk id="41987" creationId="{00000000-0000-0000-0000-000000000000}"/>
          </ac:spMkLst>
        </pc:spChg>
        <pc:picChg chg="add del">
          <ac:chgData name="Perry, Matthew" userId="58732012-8b62-47e2-be7b-94a76cef1257" providerId="ADAL" clId="{31C4CC24-FCEF-4EF5-9D4E-6602FEC13BEA}" dt="2023-02-14T13:38:36.782" v="225" actId="478"/>
          <ac:picMkLst>
            <pc:docMk/>
            <pc:sldMk cId="68455312" sldId="258"/>
            <ac:picMk id="6" creationId="{00000000-0000-0000-0000-000000000000}"/>
          </ac:picMkLst>
        </pc:picChg>
        <pc:picChg chg="add mod">
          <ac:chgData name="Perry, Matthew" userId="58732012-8b62-47e2-be7b-94a76cef1257" providerId="ADAL" clId="{31C4CC24-FCEF-4EF5-9D4E-6602FEC13BEA}" dt="2023-02-14T13:38:58.988" v="228" actId="14100"/>
          <ac:picMkLst>
            <pc:docMk/>
            <pc:sldMk cId="68455312" sldId="258"/>
            <ac:picMk id="4098" creationId="{291FD915-4C94-5F89-1F08-49A97721167E}"/>
          </ac:picMkLst>
        </pc:picChg>
      </pc:sldChg>
      <pc:sldChg chg="addSp modSp mod">
        <pc:chgData name="Perry, Matthew" userId="58732012-8b62-47e2-be7b-94a76cef1257" providerId="ADAL" clId="{31C4CC24-FCEF-4EF5-9D4E-6602FEC13BEA}" dt="2023-02-14T13:38:31.620" v="224" actId="14100"/>
        <pc:sldMkLst>
          <pc:docMk/>
          <pc:sldMk cId="3813730552" sldId="259"/>
        </pc:sldMkLst>
        <pc:spChg chg="mod">
          <ac:chgData name="Perry, Matthew" userId="58732012-8b62-47e2-be7b-94a76cef1257" providerId="ADAL" clId="{31C4CC24-FCEF-4EF5-9D4E-6602FEC13BEA}" dt="2023-02-14T13:38:27.516" v="222" actId="1076"/>
          <ac:spMkLst>
            <pc:docMk/>
            <pc:sldMk cId="3813730552" sldId="259"/>
            <ac:spMk id="46083" creationId="{00000000-0000-0000-0000-000000000000}"/>
          </ac:spMkLst>
        </pc:spChg>
        <pc:picChg chg="add mod">
          <ac:chgData name="Perry, Matthew" userId="58732012-8b62-47e2-be7b-94a76cef1257" providerId="ADAL" clId="{31C4CC24-FCEF-4EF5-9D4E-6602FEC13BEA}" dt="2023-02-14T13:38:31.620" v="224" actId="14100"/>
          <ac:picMkLst>
            <pc:docMk/>
            <pc:sldMk cId="3813730552" sldId="259"/>
            <ac:picMk id="2" creationId="{5BAAC017-A9D7-7B3C-8F5D-2E07CC2C81A7}"/>
          </ac:picMkLst>
        </pc:picChg>
        <pc:picChg chg="mod">
          <ac:chgData name="Perry, Matthew" userId="58732012-8b62-47e2-be7b-94a76cef1257" providerId="ADAL" clId="{31C4CC24-FCEF-4EF5-9D4E-6602FEC13BEA}" dt="2023-02-14T13:38:24.652" v="221" actId="1076"/>
          <ac:picMkLst>
            <pc:docMk/>
            <pc:sldMk cId="3813730552" sldId="259"/>
            <ac:picMk id="31748" creationId="{00000000-0000-0000-0000-000000000000}"/>
          </ac:picMkLst>
        </pc:picChg>
      </pc:sldChg>
      <pc:sldChg chg="addSp delSp modSp mod setBg">
        <pc:chgData name="Perry, Matthew" userId="58732012-8b62-47e2-be7b-94a76cef1257" providerId="ADAL" clId="{31C4CC24-FCEF-4EF5-9D4E-6602FEC13BEA}" dt="2023-02-15T13:32:58.886" v="464" actId="26606"/>
        <pc:sldMkLst>
          <pc:docMk/>
          <pc:sldMk cId="4260020331" sldId="284"/>
        </pc:sldMkLst>
        <pc:spChg chg="mod">
          <ac:chgData name="Perry, Matthew" userId="58732012-8b62-47e2-be7b-94a76cef1257" providerId="ADAL" clId="{31C4CC24-FCEF-4EF5-9D4E-6602FEC13BEA}" dt="2023-02-15T13:32:58.886" v="464" actId="26606"/>
          <ac:spMkLst>
            <pc:docMk/>
            <pc:sldMk cId="4260020331" sldId="284"/>
            <ac:spMk id="2" creationId="{00000000-0000-0000-0000-000000000000}"/>
          </ac:spMkLst>
        </pc:spChg>
        <pc:spChg chg="mod">
          <ac:chgData name="Perry, Matthew" userId="58732012-8b62-47e2-be7b-94a76cef1257" providerId="ADAL" clId="{31C4CC24-FCEF-4EF5-9D4E-6602FEC13BEA}" dt="2023-02-15T13:32:58.886" v="464" actId="26606"/>
          <ac:spMkLst>
            <pc:docMk/>
            <pc:sldMk cId="4260020331" sldId="284"/>
            <ac:spMk id="3" creationId="{00000000-0000-0000-0000-000000000000}"/>
          </ac:spMkLst>
        </pc:spChg>
        <pc:spChg chg="add">
          <ac:chgData name="Perry, Matthew" userId="58732012-8b62-47e2-be7b-94a76cef1257" providerId="ADAL" clId="{31C4CC24-FCEF-4EF5-9D4E-6602FEC13BEA}" dt="2023-02-15T13:32:58.886" v="464" actId="26606"/>
          <ac:spMkLst>
            <pc:docMk/>
            <pc:sldMk cId="4260020331" sldId="284"/>
            <ac:spMk id="2055" creationId="{E8A8EAB8-D2FF-444D-B34B-7D32F106AD0E}"/>
          </ac:spMkLst>
        </pc:spChg>
        <pc:picChg chg="mod">
          <ac:chgData name="Perry, Matthew" userId="58732012-8b62-47e2-be7b-94a76cef1257" providerId="ADAL" clId="{31C4CC24-FCEF-4EF5-9D4E-6602FEC13BEA}" dt="2023-02-15T13:32:58.886" v="464" actId="26606"/>
          <ac:picMkLst>
            <pc:docMk/>
            <pc:sldMk cId="4260020331" sldId="284"/>
            <ac:picMk id="2050" creationId="{00000000-0000-0000-0000-000000000000}"/>
          </ac:picMkLst>
        </pc:picChg>
        <pc:picChg chg="del">
          <ac:chgData name="Perry, Matthew" userId="58732012-8b62-47e2-be7b-94a76cef1257" providerId="ADAL" clId="{31C4CC24-FCEF-4EF5-9D4E-6602FEC13BEA}" dt="2023-02-14T13:37:22.295" v="216" actId="478"/>
          <ac:picMkLst>
            <pc:docMk/>
            <pc:sldMk cId="4260020331" sldId="284"/>
            <ac:picMk id="2052" creationId="{00000000-0000-0000-0000-000000000000}"/>
          </ac:picMkLst>
        </pc:picChg>
        <pc:picChg chg="del">
          <ac:chgData name="Perry, Matthew" userId="58732012-8b62-47e2-be7b-94a76cef1257" providerId="ADAL" clId="{31C4CC24-FCEF-4EF5-9D4E-6602FEC13BEA}" dt="2023-02-14T13:37:24.388" v="217" actId="478"/>
          <ac:picMkLst>
            <pc:docMk/>
            <pc:sldMk cId="4260020331" sldId="284"/>
            <ac:picMk id="2054" creationId="{00000000-0000-0000-0000-000000000000}"/>
          </ac:picMkLst>
        </pc:picChg>
        <pc:cxnChg chg="add">
          <ac:chgData name="Perry, Matthew" userId="58732012-8b62-47e2-be7b-94a76cef1257" providerId="ADAL" clId="{31C4CC24-FCEF-4EF5-9D4E-6602FEC13BEA}" dt="2023-02-15T13:32:58.886" v="464" actId="26606"/>
          <ac:cxnSpMkLst>
            <pc:docMk/>
            <pc:sldMk cId="4260020331" sldId="284"/>
            <ac:cxnSpMk id="2057" creationId="{EEA38897-7BA3-4408-8083-3235339C4A60}"/>
          </ac:cxnSpMkLst>
        </pc:cxnChg>
        <pc:cxnChg chg="add">
          <ac:chgData name="Perry, Matthew" userId="58732012-8b62-47e2-be7b-94a76cef1257" providerId="ADAL" clId="{31C4CC24-FCEF-4EF5-9D4E-6602FEC13BEA}" dt="2023-02-15T13:32:58.886" v="464" actId="26606"/>
          <ac:cxnSpMkLst>
            <pc:docMk/>
            <pc:sldMk cId="4260020331" sldId="284"/>
            <ac:cxnSpMk id="2059" creationId="{F11AD06B-AB20-4097-8606-5DA00DBACE88}"/>
          </ac:cxnSpMkLst>
        </pc:cxnChg>
      </pc:sldChg>
      <pc:sldChg chg="modSp ord modAnim">
        <pc:chgData name="Perry, Matthew" userId="58732012-8b62-47e2-be7b-94a76cef1257" providerId="ADAL" clId="{31C4CC24-FCEF-4EF5-9D4E-6602FEC13BEA}" dt="2023-02-14T13:44:46.594" v="280"/>
        <pc:sldMkLst>
          <pc:docMk/>
          <pc:sldMk cId="266939992" sldId="285"/>
        </pc:sldMkLst>
        <pc:spChg chg="mod">
          <ac:chgData name="Perry, Matthew" userId="58732012-8b62-47e2-be7b-94a76cef1257" providerId="ADAL" clId="{31C4CC24-FCEF-4EF5-9D4E-6602FEC13BEA}" dt="2023-02-14T13:44:37.127" v="278" actId="403"/>
          <ac:spMkLst>
            <pc:docMk/>
            <pc:sldMk cId="266939992" sldId="285"/>
            <ac:spMk id="3" creationId="{00000000-0000-0000-0000-000000000000}"/>
          </ac:spMkLst>
        </pc:spChg>
      </pc:sldChg>
      <pc:sldChg chg="addSp delSp modSp mod ord modAnim">
        <pc:chgData name="Perry, Matthew" userId="58732012-8b62-47e2-be7b-94a76cef1257" providerId="ADAL" clId="{31C4CC24-FCEF-4EF5-9D4E-6602FEC13BEA}" dt="2023-02-14T13:43:59.577" v="253"/>
        <pc:sldMkLst>
          <pc:docMk/>
          <pc:sldMk cId="431920589" sldId="287"/>
        </pc:sldMkLst>
        <pc:spChg chg="mod">
          <ac:chgData name="Perry, Matthew" userId="58732012-8b62-47e2-be7b-94a76cef1257" providerId="ADAL" clId="{31C4CC24-FCEF-4EF5-9D4E-6602FEC13BEA}" dt="2023-02-14T13:31:37.085" v="202" actId="1076"/>
          <ac:spMkLst>
            <pc:docMk/>
            <pc:sldMk cId="431920589" sldId="287"/>
            <ac:spMk id="2" creationId="{00000000-0000-0000-0000-000000000000}"/>
          </ac:spMkLst>
        </pc:spChg>
        <pc:spChg chg="mod">
          <ac:chgData name="Perry, Matthew" userId="58732012-8b62-47e2-be7b-94a76cef1257" providerId="ADAL" clId="{31C4CC24-FCEF-4EF5-9D4E-6602FEC13BEA}" dt="2023-02-14T13:31:38.988" v="203" actId="1076"/>
          <ac:spMkLst>
            <pc:docMk/>
            <pc:sldMk cId="431920589" sldId="287"/>
            <ac:spMk id="3" creationId="{00000000-0000-0000-0000-000000000000}"/>
          </ac:spMkLst>
        </pc:spChg>
        <pc:picChg chg="add del">
          <ac:chgData name="Perry, Matthew" userId="58732012-8b62-47e2-be7b-94a76cef1257" providerId="ADAL" clId="{31C4CC24-FCEF-4EF5-9D4E-6602FEC13BEA}" dt="2023-02-14T13:31:13.221" v="196" actId="478"/>
          <ac:picMkLst>
            <pc:docMk/>
            <pc:sldMk cId="431920589" sldId="287"/>
            <ac:picMk id="1026" creationId="{F5EA8917-4F57-4775-B84B-F03CFF58073B}"/>
          </ac:picMkLst>
        </pc:picChg>
        <pc:picChg chg="add mod">
          <ac:chgData name="Perry, Matthew" userId="58732012-8b62-47e2-be7b-94a76cef1257" providerId="ADAL" clId="{31C4CC24-FCEF-4EF5-9D4E-6602FEC13BEA}" dt="2023-02-14T13:31:32.404" v="201" actId="1076"/>
          <ac:picMkLst>
            <pc:docMk/>
            <pc:sldMk cId="431920589" sldId="287"/>
            <ac:picMk id="1028" creationId="{EB7CB118-2801-BA9F-A7DF-EC88799E5A61}"/>
          </ac:picMkLst>
        </pc:picChg>
        <pc:picChg chg="del">
          <ac:chgData name="Perry, Matthew" userId="58732012-8b62-47e2-be7b-94a76cef1257" providerId="ADAL" clId="{31C4CC24-FCEF-4EF5-9D4E-6602FEC13BEA}" dt="2023-02-14T13:31:13.221" v="196" actId="478"/>
          <ac:picMkLst>
            <pc:docMk/>
            <pc:sldMk cId="431920589" sldId="287"/>
            <ac:picMk id="2050" creationId="{00000000-0000-0000-0000-000000000000}"/>
          </ac:picMkLst>
        </pc:picChg>
      </pc:sldChg>
      <pc:sldChg chg="modSp mod ord modAnim">
        <pc:chgData name="Perry, Matthew" userId="58732012-8b62-47e2-be7b-94a76cef1257" providerId="ADAL" clId="{31C4CC24-FCEF-4EF5-9D4E-6602FEC13BEA}" dt="2023-02-15T13:29:58.889" v="444"/>
        <pc:sldMkLst>
          <pc:docMk/>
          <pc:sldMk cId="896514296" sldId="288"/>
        </pc:sldMkLst>
        <pc:spChg chg="mod">
          <ac:chgData name="Perry, Matthew" userId="58732012-8b62-47e2-be7b-94a76cef1257" providerId="ADAL" clId="{31C4CC24-FCEF-4EF5-9D4E-6602FEC13BEA}" dt="2023-02-15T13:29:13.687" v="394" actId="20577"/>
          <ac:spMkLst>
            <pc:docMk/>
            <pc:sldMk cId="896514296" sldId="288"/>
            <ac:spMk id="2" creationId="{00000000-0000-0000-0000-000000000000}"/>
          </ac:spMkLst>
        </pc:spChg>
        <pc:spChg chg="mod">
          <ac:chgData name="Perry, Matthew" userId="58732012-8b62-47e2-be7b-94a76cef1257" providerId="ADAL" clId="{31C4CC24-FCEF-4EF5-9D4E-6602FEC13BEA}" dt="2023-02-15T13:28:55.131" v="362" actId="27636"/>
          <ac:spMkLst>
            <pc:docMk/>
            <pc:sldMk cId="896514296" sldId="288"/>
            <ac:spMk id="3" creationId="{00000000-0000-0000-0000-000000000000}"/>
          </ac:spMkLst>
        </pc:spChg>
      </pc:sldChg>
      <pc:sldChg chg="modSp mod ord">
        <pc:chgData name="Perry, Matthew" userId="58732012-8b62-47e2-be7b-94a76cef1257" providerId="ADAL" clId="{31C4CC24-FCEF-4EF5-9D4E-6602FEC13BEA}" dt="2023-02-15T13:32:05.206" v="453" actId="20577"/>
        <pc:sldMkLst>
          <pc:docMk/>
          <pc:sldMk cId="3905957152" sldId="289"/>
        </pc:sldMkLst>
        <pc:spChg chg="mod">
          <ac:chgData name="Perry, Matthew" userId="58732012-8b62-47e2-be7b-94a76cef1257" providerId="ADAL" clId="{31C4CC24-FCEF-4EF5-9D4E-6602FEC13BEA}" dt="2023-02-15T13:32:05.206" v="453" actId="20577"/>
          <ac:spMkLst>
            <pc:docMk/>
            <pc:sldMk cId="3905957152" sldId="289"/>
            <ac:spMk id="2" creationId="{00000000-0000-0000-0000-000000000000}"/>
          </ac:spMkLst>
        </pc:spChg>
      </pc:sldChg>
      <pc:sldChg chg="ord">
        <pc:chgData name="Perry, Matthew" userId="58732012-8b62-47e2-be7b-94a76cef1257" providerId="ADAL" clId="{31C4CC24-FCEF-4EF5-9D4E-6602FEC13BEA}" dt="2023-02-15T13:32:23.819" v="455"/>
        <pc:sldMkLst>
          <pc:docMk/>
          <pc:sldMk cId="3178991165" sldId="290"/>
        </pc:sldMkLst>
      </pc:sldChg>
      <pc:sldChg chg="ord">
        <pc:chgData name="Perry, Matthew" userId="58732012-8b62-47e2-be7b-94a76cef1257" providerId="ADAL" clId="{31C4CC24-FCEF-4EF5-9D4E-6602FEC13BEA}" dt="2023-02-15T13:32:25.792" v="457"/>
        <pc:sldMkLst>
          <pc:docMk/>
          <pc:sldMk cId="3171347465" sldId="291"/>
        </pc:sldMkLst>
      </pc:sldChg>
      <pc:sldChg chg="addSp modSp modAnim">
        <pc:chgData name="Perry, Matthew" userId="58732012-8b62-47e2-be7b-94a76cef1257" providerId="ADAL" clId="{31C4CC24-FCEF-4EF5-9D4E-6602FEC13BEA}" dt="2023-02-16T13:42:43.428" v="820" actId="1076"/>
        <pc:sldMkLst>
          <pc:docMk/>
          <pc:sldMk cId="2147452917" sldId="292"/>
        </pc:sldMkLst>
        <pc:spChg chg="mod">
          <ac:chgData name="Perry, Matthew" userId="58732012-8b62-47e2-be7b-94a76cef1257" providerId="ADAL" clId="{31C4CC24-FCEF-4EF5-9D4E-6602FEC13BEA}" dt="2023-02-16T13:38:27.790" v="784" actId="20577"/>
          <ac:spMkLst>
            <pc:docMk/>
            <pc:sldMk cId="2147452917" sldId="292"/>
            <ac:spMk id="3" creationId="{00000000-0000-0000-0000-000000000000}"/>
          </ac:spMkLst>
        </pc:spChg>
        <pc:picChg chg="add mod">
          <ac:chgData name="Perry, Matthew" userId="58732012-8b62-47e2-be7b-94a76cef1257" providerId="ADAL" clId="{31C4CC24-FCEF-4EF5-9D4E-6602FEC13BEA}" dt="2023-02-16T13:40:05.363" v="799" actId="1076"/>
          <ac:picMkLst>
            <pc:docMk/>
            <pc:sldMk cId="2147452917" sldId="292"/>
            <ac:picMk id="1026" creationId="{D1840791-B0D6-5326-033F-119405C0D0DE}"/>
          </ac:picMkLst>
        </pc:picChg>
        <pc:picChg chg="add mod">
          <ac:chgData name="Perry, Matthew" userId="58732012-8b62-47e2-be7b-94a76cef1257" providerId="ADAL" clId="{31C4CC24-FCEF-4EF5-9D4E-6602FEC13BEA}" dt="2023-02-16T13:42:43.428" v="820" actId="1076"/>
          <ac:picMkLst>
            <pc:docMk/>
            <pc:sldMk cId="2147452917" sldId="292"/>
            <ac:picMk id="1028" creationId="{CC1371CA-4EFD-42EB-ACDC-CC54CC4EB186}"/>
          </ac:picMkLst>
        </pc:picChg>
        <pc:picChg chg="mod">
          <ac:chgData name="Perry, Matthew" userId="58732012-8b62-47e2-be7b-94a76cef1257" providerId="ADAL" clId="{31C4CC24-FCEF-4EF5-9D4E-6602FEC13BEA}" dt="2023-02-16T13:38:32.275" v="786" actId="1076"/>
          <ac:picMkLst>
            <pc:docMk/>
            <pc:sldMk cId="2147452917" sldId="292"/>
            <ac:picMk id="31746" creationId="{00000000-0000-0000-0000-000000000000}"/>
          </ac:picMkLst>
        </pc:picChg>
        <pc:picChg chg="mod">
          <ac:chgData name="Perry, Matthew" userId="58732012-8b62-47e2-be7b-94a76cef1257" providerId="ADAL" clId="{31C4CC24-FCEF-4EF5-9D4E-6602FEC13BEA}" dt="2023-02-16T13:38:35.111" v="787" actId="14100"/>
          <ac:picMkLst>
            <pc:docMk/>
            <pc:sldMk cId="2147452917" sldId="292"/>
            <ac:picMk id="31748" creationId="{00000000-0000-0000-0000-000000000000}"/>
          </ac:picMkLst>
        </pc:picChg>
      </pc:sldChg>
      <pc:sldChg chg="addSp delSp modSp">
        <pc:chgData name="Perry, Matthew" userId="58732012-8b62-47e2-be7b-94a76cef1257" providerId="ADAL" clId="{31C4CC24-FCEF-4EF5-9D4E-6602FEC13BEA}" dt="2023-02-16T13:43:34.723" v="832" actId="1076"/>
        <pc:sldMkLst>
          <pc:docMk/>
          <pc:sldMk cId="2398727558" sldId="293"/>
        </pc:sldMkLst>
        <pc:picChg chg="mod">
          <ac:chgData name="Perry, Matthew" userId="58732012-8b62-47e2-be7b-94a76cef1257" providerId="ADAL" clId="{31C4CC24-FCEF-4EF5-9D4E-6602FEC13BEA}" dt="2023-02-16T13:43:31.979" v="831" actId="14100"/>
          <ac:picMkLst>
            <pc:docMk/>
            <pc:sldMk cId="2398727558" sldId="293"/>
            <ac:picMk id="5" creationId="{00000000-0000-0000-0000-000000000000}"/>
          </ac:picMkLst>
        </pc:picChg>
        <pc:picChg chg="add del">
          <ac:chgData name="Perry, Matthew" userId="58732012-8b62-47e2-be7b-94a76cef1257" providerId="ADAL" clId="{31C4CC24-FCEF-4EF5-9D4E-6602FEC13BEA}" dt="2023-02-16T13:43:23.999" v="827" actId="478"/>
          <ac:picMkLst>
            <pc:docMk/>
            <pc:sldMk cId="2398727558" sldId="293"/>
            <ac:picMk id="4098" creationId="{92AB65FF-A3F6-506B-F3C6-A4AB870BA4F9}"/>
          </ac:picMkLst>
        </pc:picChg>
        <pc:picChg chg="add mod">
          <ac:chgData name="Perry, Matthew" userId="58732012-8b62-47e2-be7b-94a76cef1257" providerId="ADAL" clId="{31C4CC24-FCEF-4EF5-9D4E-6602FEC13BEA}" dt="2023-02-16T13:43:34.723" v="832" actId="1076"/>
          <ac:picMkLst>
            <pc:docMk/>
            <pc:sldMk cId="2398727558" sldId="293"/>
            <ac:picMk id="4100" creationId="{A201E8E7-557B-FECF-EB21-4D76A51A97F5}"/>
          </ac:picMkLst>
        </pc:picChg>
        <pc:picChg chg="del">
          <ac:chgData name="Perry, Matthew" userId="58732012-8b62-47e2-be7b-94a76cef1257" providerId="ADAL" clId="{31C4CC24-FCEF-4EF5-9D4E-6602FEC13BEA}" dt="2023-02-16T13:43:23.999" v="827" actId="478"/>
          <ac:picMkLst>
            <pc:docMk/>
            <pc:sldMk cId="2398727558" sldId="293"/>
            <ac:picMk id="32774" creationId="{00000000-0000-0000-0000-000000000000}"/>
          </ac:picMkLst>
        </pc:picChg>
      </pc:sldChg>
      <pc:sldChg chg="addSp delSp modSp">
        <pc:chgData name="Perry, Matthew" userId="58732012-8b62-47e2-be7b-94a76cef1257" providerId="ADAL" clId="{31C4CC24-FCEF-4EF5-9D4E-6602FEC13BEA}" dt="2023-02-16T13:44:06.698" v="835" actId="1076"/>
        <pc:sldMkLst>
          <pc:docMk/>
          <pc:sldMk cId="18669587" sldId="294"/>
        </pc:sldMkLst>
        <pc:picChg chg="del">
          <ac:chgData name="Perry, Matthew" userId="58732012-8b62-47e2-be7b-94a76cef1257" providerId="ADAL" clId="{31C4CC24-FCEF-4EF5-9D4E-6602FEC13BEA}" dt="2023-02-16T13:44:02.189" v="833" actId="478"/>
          <ac:picMkLst>
            <pc:docMk/>
            <pc:sldMk cId="18669587" sldId="294"/>
            <ac:picMk id="5" creationId="{00000000-0000-0000-0000-000000000000}"/>
          </ac:picMkLst>
        </pc:picChg>
        <pc:picChg chg="add mod">
          <ac:chgData name="Perry, Matthew" userId="58732012-8b62-47e2-be7b-94a76cef1257" providerId="ADAL" clId="{31C4CC24-FCEF-4EF5-9D4E-6602FEC13BEA}" dt="2023-02-16T13:44:06.698" v="835" actId="1076"/>
          <ac:picMkLst>
            <pc:docMk/>
            <pc:sldMk cId="18669587" sldId="294"/>
            <ac:picMk id="5122" creationId="{1D758510-AC8E-B61E-827A-9C2E1BD26171}"/>
          </ac:picMkLst>
        </pc:picChg>
      </pc:sldChg>
      <pc:sldChg chg="addSp modSp">
        <pc:chgData name="Perry, Matthew" userId="58732012-8b62-47e2-be7b-94a76cef1257" providerId="ADAL" clId="{31C4CC24-FCEF-4EF5-9D4E-6602FEC13BEA}" dt="2023-02-16T13:41:49.419" v="819" actId="14100"/>
        <pc:sldMkLst>
          <pc:docMk/>
          <pc:sldMk cId="165743269" sldId="296"/>
        </pc:sldMkLst>
        <pc:picChg chg="mod">
          <ac:chgData name="Perry, Matthew" userId="58732012-8b62-47e2-be7b-94a76cef1257" providerId="ADAL" clId="{31C4CC24-FCEF-4EF5-9D4E-6602FEC13BEA}" dt="2023-02-16T13:41:43.195" v="815" actId="1076"/>
          <ac:picMkLst>
            <pc:docMk/>
            <pc:sldMk cId="165743269" sldId="296"/>
            <ac:picMk id="4" creationId="{00000000-0000-0000-0000-000000000000}"/>
          </ac:picMkLst>
        </pc:picChg>
        <pc:picChg chg="mod">
          <ac:chgData name="Perry, Matthew" userId="58732012-8b62-47e2-be7b-94a76cef1257" providerId="ADAL" clId="{31C4CC24-FCEF-4EF5-9D4E-6602FEC13BEA}" dt="2023-02-16T13:41:44.740" v="816" actId="1076"/>
          <ac:picMkLst>
            <pc:docMk/>
            <pc:sldMk cId="165743269" sldId="296"/>
            <ac:picMk id="5" creationId="{00000000-0000-0000-0000-000000000000}"/>
          </ac:picMkLst>
        </pc:picChg>
        <pc:picChg chg="add mod">
          <ac:chgData name="Perry, Matthew" userId="58732012-8b62-47e2-be7b-94a76cef1257" providerId="ADAL" clId="{31C4CC24-FCEF-4EF5-9D4E-6602FEC13BEA}" dt="2023-02-16T13:41:49.419" v="819" actId="14100"/>
          <ac:picMkLst>
            <pc:docMk/>
            <pc:sldMk cId="165743269" sldId="296"/>
            <ac:picMk id="2050" creationId="{82D8722E-321B-5104-5489-A373BBD48700}"/>
          </ac:picMkLst>
        </pc:picChg>
      </pc:sldChg>
      <pc:sldChg chg="modSp del mod">
        <pc:chgData name="Perry, Matthew" userId="58732012-8b62-47e2-be7b-94a76cef1257" providerId="ADAL" clId="{31C4CC24-FCEF-4EF5-9D4E-6602FEC13BEA}" dt="2023-02-16T13:47:16.663" v="892" actId="2696"/>
        <pc:sldMkLst>
          <pc:docMk/>
          <pc:sldMk cId="2882189023" sldId="298"/>
        </pc:sldMkLst>
        <pc:spChg chg="mod">
          <ac:chgData name="Perry, Matthew" userId="58732012-8b62-47e2-be7b-94a76cef1257" providerId="ADAL" clId="{31C4CC24-FCEF-4EF5-9D4E-6602FEC13BEA}" dt="2023-02-16T13:46:23.726" v="849" actId="21"/>
          <ac:spMkLst>
            <pc:docMk/>
            <pc:sldMk cId="2882189023" sldId="298"/>
            <ac:spMk id="2" creationId="{00000000-0000-0000-0000-000000000000}"/>
          </ac:spMkLst>
        </pc:spChg>
        <pc:spChg chg="mod">
          <ac:chgData name="Perry, Matthew" userId="58732012-8b62-47e2-be7b-94a76cef1257" providerId="ADAL" clId="{31C4CC24-FCEF-4EF5-9D4E-6602FEC13BEA}" dt="2023-02-16T13:46:14.164" v="848" actId="20577"/>
          <ac:spMkLst>
            <pc:docMk/>
            <pc:sldMk cId="2882189023" sldId="298"/>
            <ac:spMk id="3" creationId="{00000000-0000-0000-0000-000000000000}"/>
          </ac:spMkLst>
        </pc:spChg>
        <pc:picChg chg="mod">
          <ac:chgData name="Perry, Matthew" userId="58732012-8b62-47e2-be7b-94a76cef1257" providerId="ADAL" clId="{31C4CC24-FCEF-4EF5-9D4E-6602FEC13BEA}" dt="2023-02-16T13:47:11.328" v="891" actId="14100"/>
          <ac:picMkLst>
            <pc:docMk/>
            <pc:sldMk cId="2882189023" sldId="298"/>
            <ac:picMk id="5" creationId="{00000000-0000-0000-0000-000000000000}"/>
          </ac:picMkLst>
        </pc:picChg>
      </pc:sldChg>
      <pc:sldChg chg="modSp mod modAnim">
        <pc:chgData name="Perry, Matthew" userId="58732012-8b62-47e2-be7b-94a76cef1257" providerId="ADAL" clId="{31C4CC24-FCEF-4EF5-9D4E-6602FEC13BEA}" dt="2023-02-16T13:47:22.053" v="893"/>
        <pc:sldMkLst>
          <pc:docMk/>
          <pc:sldMk cId="553102448" sldId="299"/>
        </pc:sldMkLst>
        <pc:spChg chg="mod">
          <ac:chgData name="Perry, Matthew" userId="58732012-8b62-47e2-be7b-94a76cef1257" providerId="ADAL" clId="{31C4CC24-FCEF-4EF5-9D4E-6602FEC13BEA}" dt="2023-02-16T13:46:36.918" v="853" actId="20577"/>
          <ac:spMkLst>
            <pc:docMk/>
            <pc:sldMk cId="553102448" sldId="299"/>
            <ac:spMk id="2" creationId="{00000000-0000-0000-0000-000000000000}"/>
          </ac:spMkLst>
        </pc:spChg>
        <pc:spChg chg="mod">
          <ac:chgData name="Perry, Matthew" userId="58732012-8b62-47e2-be7b-94a76cef1257" providerId="ADAL" clId="{31C4CC24-FCEF-4EF5-9D4E-6602FEC13BEA}" dt="2023-02-16T13:47:02.883" v="890" actId="20577"/>
          <ac:spMkLst>
            <pc:docMk/>
            <pc:sldMk cId="553102448" sldId="299"/>
            <ac:spMk id="3" creationId="{00000000-0000-0000-0000-000000000000}"/>
          </ac:spMkLst>
        </pc:spChg>
      </pc:sldChg>
      <pc:sldChg chg="modSp mod">
        <pc:chgData name="Perry, Matthew" userId="58732012-8b62-47e2-be7b-94a76cef1257" providerId="ADAL" clId="{31C4CC24-FCEF-4EF5-9D4E-6602FEC13BEA}" dt="2023-02-16T13:47:28.582" v="897" actId="20577"/>
        <pc:sldMkLst>
          <pc:docMk/>
          <pc:sldMk cId="1825335747" sldId="302"/>
        </pc:sldMkLst>
        <pc:spChg chg="mod">
          <ac:chgData name="Perry, Matthew" userId="58732012-8b62-47e2-be7b-94a76cef1257" providerId="ADAL" clId="{31C4CC24-FCEF-4EF5-9D4E-6602FEC13BEA}" dt="2023-02-16T13:47:28.582" v="897" actId="20577"/>
          <ac:spMkLst>
            <pc:docMk/>
            <pc:sldMk cId="1825335747" sldId="302"/>
            <ac:spMk id="2" creationId="{00000000-0000-0000-0000-000000000000}"/>
          </ac:spMkLst>
        </pc:spChg>
      </pc:sldChg>
      <pc:sldChg chg="modSp mod">
        <pc:chgData name="Perry, Matthew" userId="58732012-8b62-47e2-be7b-94a76cef1257" providerId="ADAL" clId="{31C4CC24-FCEF-4EF5-9D4E-6602FEC13BEA}" dt="2023-02-16T13:47:32.633" v="898" actId="20577"/>
        <pc:sldMkLst>
          <pc:docMk/>
          <pc:sldMk cId="1816534689" sldId="303"/>
        </pc:sldMkLst>
        <pc:spChg chg="mod">
          <ac:chgData name="Perry, Matthew" userId="58732012-8b62-47e2-be7b-94a76cef1257" providerId="ADAL" clId="{31C4CC24-FCEF-4EF5-9D4E-6602FEC13BEA}" dt="2023-02-16T13:47:32.633" v="898" actId="20577"/>
          <ac:spMkLst>
            <pc:docMk/>
            <pc:sldMk cId="1816534689" sldId="303"/>
            <ac:spMk id="2" creationId="{00000000-0000-0000-0000-000000000000}"/>
          </ac:spMkLst>
        </pc:spChg>
      </pc:sldChg>
      <pc:sldChg chg="addSp delSp modSp">
        <pc:chgData name="Perry, Matthew" userId="58732012-8b62-47e2-be7b-94a76cef1257" providerId="ADAL" clId="{31C4CC24-FCEF-4EF5-9D4E-6602FEC13BEA}" dt="2023-02-16T13:42:55.547" v="825" actId="1076"/>
        <pc:sldMkLst>
          <pc:docMk/>
          <pc:sldMk cId="1160755105" sldId="304"/>
        </pc:sldMkLst>
        <pc:picChg chg="del">
          <ac:chgData name="Perry, Matthew" userId="58732012-8b62-47e2-be7b-94a76cef1257" providerId="ADAL" clId="{31C4CC24-FCEF-4EF5-9D4E-6602FEC13BEA}" dt="2023-02-16T13:42:47.524" v="821" actId="478"/>
          <ac:picMkLst>
            <pc:docMk/>
            <pc:sldMk cId="1160755105" sldId="304"/>
            <ac:picMk id="5" creationId="{00000000-0000-0000-0000-000000000000}"/>
          </ac:picMkLst>
        </pc:picChg>
        <pc:picChg chg="mod">
          <ac:chgData name="Perry, Matthew" userId="58732012-8b62-47e2-be7b-94a76cef1257" providerId="ADAL" clId="{31C4CC24-FCEF-4EF5-9D4E-6602FEC13BEA}" dt="2023-02-16T13:42:55.547" v="825" actId="1076"/>
          <ac:picMkLst>
            <pc:docMk/>
            <pc:sldMk cId="1160755105" sldId="304"/>
            <ac:picMk id="1026" creationId="{00000000-0000-0000-0000-000000000000}"/>
          </ac:picMkLst>
        </pc:picChg>
        <pc:picChg chg="add mod">
          <ac:chgData name="Perry, Matthew" userId="58732012-8b62-47e2-be7b-94a76cef1257" providerId="ADAL" clId="{31C4CC24-FCEF-4EF5-9D4E-6602FEC13BEA}" dt="2023-02-16T13:42:53.691" v="824" actId="1076"/>
          <ac:picMkLst>
            <pc:docMk/>
            <pc:sldMk cId="1160755105" sldId="304"/>
            <ac:picMk id="3074" creationId="{5D7BFF3C-40B2-D0C7-2AA0-77A8E31CB588}"/>
          </ac:picMkLst>
        </pc:picChg>
      </pc:sldChg>
      <pc:sldChg chg="modSp">
        <pc:chgData name="Perry, Matthew" userId="58732012-8b62-47e2-be7b-94a76cef1257" providerId="ADAL" clId="{31C4CC24-FCEF-4EF5-9D4E-6602FEC13BEA}" dt="2023-02-16T13:47:54.871" v="902" actId="20577"/>
        <pc:sldMkLst>
          <pc:docMk/>
          <pc:sldMk cId="1071808379" sldId="306"/>
        </pc:sldMkLst>
        <pc:spChg chg="mod">
          <ac:chgData name="Perry, Matthew" userId="58732012-8b62-47e2-be7b-94a76cef1257" providerId="ADAL" clId="{31C4CC24-FCEF-4EF5-9D4E-6602FEC13BEA}" dt="2023-02-16T13:47:54.871" v="902" actId="20577"/>
          <ac:spMkLst>
            <pc:docMk/>
            <pc:sldMk cId="1071808379" sldId="306"/>
            <ac:spMk id="154627" creationId="{00000000-0000-0000-0000-000000000000}"/>
          </ac:spMkLst>
        </pc:spChg>
      </pc:sldChg>
      <pc:sldChg chg="modSp mod">
        <pc:chgData name="Perry, Matthew" userId="58732012-8b62-47e2-be7b-94a76cef1257" providerId="ADAL" clId="{31C4CC24-FCEF-4EF5-9D4E-6602FEC13BEA}" dt="2023-02-15T13:33:10.818" v="472" actId="20577"/>
        <pc:sldMkLst>
          <pc:docMk/>
          <pc:sldMk cId="3387629676" sldId="310"/>
        </pc:sldMkLst>
        <pc:spChg chg="mod">
          <ac:chgData name="Perry, Matthew" userId="58732012-8b62-47e2-be7b-94a76cef1257" providerId="ADAL" clId="{31C4CC24-FCEF-4EF5-9D4E-6602FEC13BEA}" dt="2023-02-15T13:33:10.818" v="472" actId="20577"/>
          <ac:spMkLst>
            <pc:docMk/>
            <pc:sldMk cId="3387629676" sldId="310"/>
            <ac:spMk id="2" creationId="{964984B5-D9CE-433F-A033-5F178ED8858B}"/>
          </ac:spMkLst>
        </pc:spChg>
      </pc:sldChg>
      <pc:sldChg chg="modSp mod">
        <pc:chgData name="Perry, Matthew" userId="58732012-8b62-47e2-be7b-94a76cef1257" providerId="ADAL" clId="{31C4CC24-FCEF-4EF5-9D4E-6602FEC13BEA}" dt="2023-02-15T13:33:19.154" v="475" actId="20577"/>
        <pc:sldMkLst>
          <pc:docMk/>
          <pc:sldMk cId="481736881" sldId="311"/>
        </pc:sldMkLst>
        <pc:spChg chg="mod">
          <ac:chgData name="Perry, Matthew" userId="58732012-8b62-47e2-be7b-94a76cef1257" providerId="ADAL" clId="{31C4CC24-FCEF-4EF5-9D4E-6602FEC13BEA}" dt="2023-02-15T13:33:19.154" v="475" actId="20577"/>
          <ac:spMkLst>
            <pc:docMk/>
            <pc:sldMk cId="481736881" sldId="311"/>
            <ac:spMk id="2" creationId="{AE0BB4CD-0288-47CE-9B76-B925FDFB4B49}"/>
          </ac:spMkLst>
        </pc:spChg>
      </pc:sldChg>
      <pc:sldChg chg="modSp mod ord modAnim">
        <pc:chgData name="Perry, Matthew" userId="58732012-8b62-47e2-be7b-94a76cef1257" providerId="ADAL" clId="{31C4CC24-FCEF-4EF5-9D4E-6602FEC13BEA}" dt="2023-02-28T15:28:30.522" v="912" actId="20577"/>
        <pc:sldMkLst>
          <pc:docMk/>
          <pc:sldMk cId="1623265850" sldId="312"/>
        </pc:sldMkLst>
        <pc:spChg chg="mod">
          <ac:chgData name="Perry, Matthew" userId="58732012-8b62-47e2-be7b-94a76cef1257" providerId="ADAL" clId="{31C4CC24-FCEF-4EF5-9D4E-6602FEC13BEA}" dt="2023-02-15T13:29:43.362" v="439" actId="27636"/>
          <ac:spMkLst>
            <pc:docMk/>
            <pc:sldMk cId="1623265850" sldId="312"/>
            <ac:spMk id="2" creationId="{C8E360A4-3D47-42B1-B7DB-37823A5D9EE6}"/>
          </ac:spMkLst>
        </pc:spChg>
        <pc:spChg chg="mod">
          <ac:chgData name="Perry, Matthew" userId="58732012-8b62-47e2-be7b-94a76cef1257" providerId="ADAL" clId="{31C4CC24-FCEF-4EF5-9D4E-6602FEC13BEA}" dt="2023-02-28T15:28:30.522" v="912" actId="20577"/>
          <ac:spMkLst>
            <pc:docMk/>
            <pc:sldMk cId="1623265850" sldId="312"/>
            <ac:spMk id="3" creationId="{9795FF7A-2ABB-4BA4-8A0F-5C49B28E540D}"/>
          </ac:spMkLst>
        </pc:spChg>
      </pc:sldChg>
      <pc:sldChg chg="addSp delSp modSp new mod setBg setClrOvrMap">
        <pc:chgData name="Perry, Matthew" userId="58732012-8b62-47e2-be7b-94a76cef1257" providerId="ADAL" clId="{31C4CC24-FCEF-4EF5-9D4E-6602FEC13BEA}" dt="2023-02-14T13:33:07.266" v="212" actId="26606"/>
        <pc:sldMkLst>
          <pc:docMk/>
          <pc:sldMk cId="3400084866" sldId="313"/>
        </pc:sldMkLst>
        <pc:spChg chg="mod ord">
          <ac:chgData name="Perry, Matthew" userId="58732012-8b62-47e2-be7b-94a76cef1257" providerId="ADAL" clId="{31C4CC24-FCEF-4EF5-9D4E-6602FEC13BEA}" dt="2023-02-14T13:33:07.266" v="212" actId="26606"/>
          <ac:spMkLst>
            <pc:docMk/>
            <pc:sldMk cId="3400084866" sldId="313"/>
            <ac:spMk id="2" creationId="{ED1FE746-BCC9-5D18-AFB3-2147BCC0F191}"/>
          </ac:spMkLst>
        </pc:spChg>
        <pc:spChg chg="add del">
          <ac:chgData name="Perry, Matthew" userId="58732012-8b62-47e2-be7b-94a76cef1257" providerId="ADAL" clId="{31C4CC24-FCEF-4EF5-9D4E-6602FEC13BEA}" dt="2023-02-14T13:33:07.266" v="212" actId="26606"/>
          <ac:spMkLst>
            <pc:docMk/>
            <pc:sldMk cId="3400084866" sldId="313"/>
            <ac:spMk id="3" creationId="{619B3A48-B525-756E-5DEC-73E0F61B9925}"/>
          </ac:spMkLst>
        </pc:spChg>
        <pc:spChg chg="add del">
          <ac:chgData name="Perry, Matthew" userId="58732012-8b62-47e2-be7b-94a76cef1257" providerId="ADAL" clId="{31C4CC24-FCEF-4EF5-9D4E-6602FEC13BEA}" dt="2023-02-14T13:32:53.679" v="207" actId="26606"/>
          <ac:spMkLst>
            <pc:docMk/>
            <pc:sldMk cId="3400084866" sldId="313"/>
            <ac:spMk id="2055" creationId="{E49CC64F-7275-4E33-961B-0C5CDC439875}"/>
          </ac:spMkLst>
        </pc:spChg>
        <pc:spChg chg="add del">
          <ac:chgData name="Perry, Matthew" userId="58732012-8b62-47e2-be7b-94a76cef1257" providerId="ADAL" clId="{31C4CC24-FCEF-4EF5-9D4E-6602FEC13BEA}" dt="2023-02-14T13:32:57.670" v="209" actId="26606"/>
          <ac:spMkLst>
            <pc:docMk/>
            <pc:sldMk cId="3400084866" sldId="313"/>
            <ac:spMk id="2057" creationId="{F49775AF-8896-43EE-92C6-83497D6DC56F}"/>
          </ac:spMkLst>
        </pc:spChg>
        <pc:spChg chg="add del">
          <ac:chgData name="Perry, Matthew" userId="58732012-8b62-47e2-be7b-94a76cef1257" providerId="ADAL" clId="{31C4CC24-FCEF-4EF5-9D4E-6602FEC13BEA}" dt="2023-02-14T13:32:57.670" v="209" actId="26606"/>
          <ac:spMkLst>
            <pc:docMk/>
            <pc:sldMk cId="3400084866" sldId="313"/>
            <ac:spMk id="2058" creationId="{9B7AD9F6-8CE7-4299-8FC6-328F4DCD3FF9}"/>
          </ac:spMkLst>
        </pc:spChg>
        <pc:spChg chg="add del">
          <ac:chgData name="Perry, Matthew" userId="58732012-8b62-47e2-be7b-94a76cef1257" providerId="ADAL" clId="{31C4CC24-FCEF-4EF5-9D4E-6602FEC13BEA}" dt="2023-02-14T13:33:07.249" v="211" actId="26606"/>
          <ac:spMkLst>
            <pc:docMk/>
            <pc:sldMk cId="3400084866" sldId="313"/>
            <ac:spMk id="2060" creationId="{5FDF4720-5445-47BE-89FE-E40D1AE6F619}"/>
          </ac:spMkLst>
        </pc:spChg>
        <pc:spChg chg="add del">
          <ac:chgData name="Perry, Matthew" userId="58732012-8b62-47e2-be7b-94a76cef1257" providerId="ADAL" clId="{31C4CC24-FCEF-4EF5-9D4E-6602FEC13BEA}" dt="2023-02-14T13:33:07.249" v="211" actId="26606"/>
          <ac:spMkLst>
            <pc:docMk/>
            <pc:sldMk cId="3400084866" sldId="313"/>
            <ac:spMk id="2061" creationId="{AC8710B4-A815-4082-9E4F-F13A0007090C}"/>
          </ac:spMkLst>
        </pc:spChg>
        <pc:spChg chg="add del">
          <ac:chgData name="Perry, Matthew" userId="58732012-8b62-47e2-be7b-94a76cef1257" providerId="ADAL" clId="{31C4CC24-FCEF-4EF5-9D4E-6602FEC13BEA}" dt="2023-02-14T13:33:07.249" v="211" actId="26606"/>
          <ac:spMkLst>
            <pc:docMk/>
            <pc:sldMk cId="3400084866" sldId="313"/>
            <ac:spMk id="2062" creationId="{619B3A48-B525-756E-5DEC-73E0F61B9925}"/>
          </ac:spMkLst>
        </pc:spChg>
        <pc:spChg chg="add">
          <ac:chgData name="Perry, Matthew" userId="58732012-8b62-47e2-be7b-94a76cef1257" providerId="ADAL" clId="{31C4CC24-FCEF-4EF5-9D4E-6602FEC13BEA}" dt="2023-02-14T13:33:07.266" v="212" actId="26606"/>
          <ac:spMkLst>
            <pc:docMk/>
            <pc:sldMk cId="3400084866" sldId="313"/>
            <ac:spMk id="2064" creationId="{C3D6EC93-F369-413E-AA67-5D4104161046}"/>
          </ac:spMkLst>
        </pc:spChg>
        <pc:spChg chg="add">
          <ac:chgData name="Perry, Matthew" userId="58732012-8b62-47e2-be7b-94a76cef1257" providerId="ADAL" clId="{31C4CC24-FCEF-4EF5-9D4E-6602FEC13BEA}" dt="2023-02-14T13:33:07.266" v="212" actId="26606"/>
          <ac:spMkLst>
            <pc:docMk/>
            <pc:sldMk cId="3400084866" sldId="313"/>
            <ac:spMk id="2065" creationId="{619B3A48-B525-756E-5DEC-73E0F61B9925}"/>
          </ac:spMkLst>
        </pc:spChg>
        <pc:grpChg chg="add">
          <ac:chgData name="Perry, Matthew" userId="58732012-8b62-47e2-be7b-94a76cef1257" providerId="ADAL" clId="{31C4CC24-FCEF-4EF5-9D4E-6602FEC13BEA}" dt="2023-02-14T13:33:07.266" v="212" actId="26606"/>
          <ac:grpSpMkLst>
            <pc:docMk/>
            <pc:sldMk cId="3400084866" sldId="313"/>
            <ac:grpSpMk id="2066" creationId="{4EA04677-6B2C-40F4-975C-ED9196552771}"/>
          </ac:grpSpMkLst>
        </pc:grpChg>
        <pc:picChg chg="add mod">
          <ac:chgData name="Perry, Matthew" userId="58732012-8b62-47e2-be7b-94a76cef1257" providerId="ADAL" clId="{31C4CC24-FCEF-4EF5-9D4E-6602FEC13BEA}" dt="2023-02-14T13:33:07.266" v="212" actId="26606"/>
          <ac:picMkLst>
            <pc:docMk/>
            <pc:sldMk cId="3400084866" sldId="313"/>
            <ac:picMk id="2050" creationId="{BAA53C82-13AB-731D-4AC2-46818F8CBEEC}"/>
          </ac:picMkLst>
        </pc:picChg>
      </pc:sldChg>
      <pc:sldChg chg="addSp delSp modSp new mod setBg setClrOvrMap">
        <pc:chgData name="Perry, Matthew" userId="58732012-8b62-47e2-be7b-94a76cef1257" providerId="ADAL" clId="{31C4CC24-FCEF-4EF5-9D4E-6602FEC13BEA}" dt="2023-02-14T13:40:43.439" v="239" actId="26606"/>
        <pc:sldMkLst>
          <pc:docMk/>
          <pc:sldMk cId="608589500" sldId="314"/>
        </pc:sldMkLst>
        <pc:spChg chg="mod">
          <ac:chgData name="Perry, Matthew" userId="58732012-8b62-47e2-be7b-94a76cef1257" providerId="ADAL" clId="{31C4CC24-FCEF-4EF5-9D4E-6602FEC13BEA}" dt="2023-02-14T13:40:43.439" v="239" actId="26606"/>
          <ac:spMkLst>
            <pc:docMk/>
            <pc:sldMk cId="608589500" sldId="314"/>
            <ac:spMk id="2" creationId="{4FD4E75C-E09F-4CCD-B5A4-25623C7E764F}"/>
          </ac:spMkLst>
        </pc:spChg>
        <pc:spChg chg="mod ord">
          <ac:chgData name="Perry, Matthew" userId="58732012-8b62-47e2-be7b-94a76cef1257" providerId="ADAL" clId="{31C4CC24-FCEF-4EF5-9D4E-6602FEC13BEA}" dt="2023-02-14T13:40:43.439" v="239" actId="26606"/>
          <ac:spMkLst>
            <pc:docMk/>
            <pc:sldMk cId="608589500" sldId="314"/>
            <ac:spMk id="3" creationId="{E2AAEBB4-058E-E8CB-23A2-BB574B52BA6A}"/>
          </ac:spMkLst>
        </pc:spChg>
        <pc:spChg chg="add del">
          <ac:chgData name="Perry, Matthew" userId="58732012-8b62-47e2-be7b-94a76cef1257" providerId="ADAL" clId="{31C4CC24-FCEF-4EF5-9D4E-6602FEC13BEA}" dt="2023-02-14T13:40:43.439" v="239" actId="26606"/>
          <ac:spMkLst>
            <pc:docMk/>
            <pc:sldMk cId="608589500" sldId="314"/>
            <ac:spMk id="5129" creationId="{A3BAF07C-C39E-42EB-BB22-8D46691D9735}"/>
          </ac:spMkLst>
        </pc:spChg>
        <pc:spChg chg="add del">
          <ac:chgData name="Perry, Matthew" userId="58732012-8b62-47e2-be7b-94a76cef1257" providerId="ADAL" clId="{31C4CC24-FCEF-4EF5-9D4E-6602FEC13BEA}" dt="2023-02-14T13:40:43.439" v="239" actId="26606"/>
          <ac:spMkLst>
            <pc:docMk/>
            <pc:sldMk cId="608589500" sldId="314"/>
            <ac:spMk id="5155" creationId="{5E52985E-2553-471E-82AA-5ED7A329890A}"/>
          </ac:spMkLst>
        </pc:spChg>
        <pc:grpChg chg="add del">
          <ac:chgData name="Perry, Matthew" userId="58732012-8b62-47e2-be7b-94a76cef1257" providerId="ADAL" clId="{31C4CC24-FCEF-4EF5-9D4E-6602FEC13BEA}" dt="2023-02-14T13:40:43.439" v="239" actId="26606"/>
          <ac:grpSpMkLst>
            <pc:docMk/>
            <pc:sldMk cId="608589500" sldId="314"/>
            <ac:grpSpMk id="5131" creationId="{D8E9CF54-0466-4261-9E62-0249E60E1886}"/>
          </ac:grpSpMkLst>
        </pc:grpChg>
        <pc:picChg chg="add mod ord">
          <ac:chgData name="Perry, Matthew" userId="58732012-8b62-47e2-be7b-94a76cef1257" providerId="ADAL" clId="{31C4CC24-FCEF-4EF5-9D4E-6602FEC13BEA}" dt="2023-02-14T13:40:43.439" v="239" actId="26606"/>
          <ac:picMkLst>
            <pc:docMk/>
            <pc:sldMk cId="608589500" sldId="314"/>
            <ac:picMk id="5122" creationId="{9BE5002A-926D-59BD-6516-DC22D8836BCB}"/>
          </ac:picMkLst>
        </pc:picChg>
        <pc:picChg chg="add mod">
          <ac:chgData name="Perry, Matthew" userId="58732012-8b62-47e2-be7b-94a76cef1257" providerId="ADAL" clId="{31C4CC24-FCEF-4EF5-9D4E-6602FEC13BEA}" dt="2023-02-14T13:40:43.439" v="239" actId="26606"/>
          <ac:picMkLst>
            <pc:docMk/>
            <pc:sldMk cId="608589500" sldId="314"/>
            <ac:picMk id="5124" creationId="{F0952C7C-7AD1-439F-D382-A999E9C596B0}"/>
          </ac:picMkLst>
        </pc:picChg>
        <pc:cxnChg chg="add del">
          <ac:chgData name="Perry, Matthew" userId="58732012-8b62-47e2-be7b-94a76cef1257" providerId="ADAL" clId="{31C4CC24-FCEF-4EF5-9D4E-6602FEC13BEA}" dt="2023-02-14T13:40:43.439" v="239" actId="26606"/>
          <ac:cxnSpMkLst>
            <pc:docMk/>
            <pc:sldMk cId="608589500" sldId="314"/>
            <ac:cxnSpMk id="5157" creationId="{DAE3ABC6-4042-4293-A7DF-F01181363B7E}"/>
          </ac:cxnSpMkLst>
        </pc:cxnChg>
      </pc:sldChg>
      <pc:sldChg chg="addSp delSp modSp new mod setBg setClrOvrMap">
        <pc:chgData name="Perry, Matthew" userId="58732012-8b62-47e2-be7b-94a76cef1257" providerId="ADAL" clId="{31C4CC24-FCEF-4EF5-9D4E-6602FEC13BEA}" dt="2023-02-14T13:43:43.349" v="250" actId="26606"/>
        <pc:sldMkLst>
          <pc:docMk/>
          <pc:sldMk cId="219072537" sldId="315"/>
        </pc:sldMkLst>
        <pc:spChg chg="mod ord">
          <ac:chgData name="Perry, Matthew" userId="58732012-8b62-47e2-be7b-94a76cef1257" providerId="ADAL" clId="{31C4CC24-FCEF-4EF5-9D4E-6602FEC13BEA}" dt="2023-02-14T13:43:43.349" v="250" actId="26606"/>
          <ac:spMkLst>
            <pc:docMk/>
            <pc:sldMk cId="219072537" sldId="315"/>
            <ac:spMk id="2" creationId="{49BF0011-B3EF-87DF-F046-56CAEB016625}"/>
          </ac:spMkLst>
        </pc:spChg>
        <pc:spChg chg="del mod">
          <ac:chgData name="Perry, Matthew" userId="58732012-8b62-47e2-be7b-94a76cef1257" providerId="ADAL" clId="{31C4CC24-FCEF-4EF5-9D4E-6602FEC13BEA}" dt="2023-02-14T13:43:20.161" v="245" actId="478"/>
          <ac:spMkLst>
            <pc:docMk/>
            <pc:sldMk cId="219072537" sldId="315"/>
            <ac:spMk id="3" creationId="{25AFEADB-A196-30CA-2D93-48695E60F5A5}"/>
          </ac:spMkLst>
        </pc:spChg>
        <pc:spChg chg="add del">
          <ac:chgData name="Perry, Matthew" userId="58732012-8b62-47e2-be7b-94a76cef1257" providerId="ADAL" clId="{31C4CC24-FCEF-4EF5-9D4E-6602FEC13BEA}" dt="2023-02-14T13:43:43.349" v="250" actId="26606"/>
          <ac:spMkLst>
            <pc:docMk/>
            <pc:sldMk cId="219072537" sldId="315"/>
            <ac:spMk id="6153" creationId="{E8A8EAB8-D2FF-444D-B34B-7D32F106AD0E}"/>
          </ac:spMkLst>
        </pc:spChg>
        <pc:spChg chg="add del">
          <ac:chgData name="Perry, Matthew" userId="58732012-8b62-47e2-be7b-94a76cef1257" providerId="ADAL" clId="{31C4CC24-FCEF-4EF5-9D4E-6602FEC13BEA}" dt="2023-02-14T13:43:33.808" v="247" actId="26606"/>
          <ac:spMkLst>
            <pc:docMk/>
            <pc:sldMk cId="219072537" sldId="315"/>
            <ac:spMk id="6164" creationId="{60B21A5C-062F-46C2-8389-53D40F46AA26}"/>
          </ac:spMkLst>
        </pc:spChg>
        <pc:spChg chg="add del">
          <ac:chgData name="Perry, Matthew" userId="58732012-8b62-47e2-be7b-94a76cef1257" providerId="ADAL" clId="{31C4CC24-FCEF-4EF5-9D4E-6602FEC13BEA}" dt="2023-02-14T13:43:33.808" v="247" actId="26606"/>
          <ac:spMkLst>
            <pc:docMk/>
            <pc:sldMk cId="219072537" sldId="315"/>
            <ac:spMk id="6166" creationId="{8A177BCC-4208-4795-8572-4D623BA1E2A0}"/>
          </ac:spMkLst>
        </pc:spChg>
        <pc:spChg chg="add del">
          <ac:chgData name="Perry, Matthew" userId="58732012-8b62-47e2-be7b-94a76cef1257" providerId="ADAL" clId="{31C4CC24-FCEF-4EF5-9D4E-6602FEC13BEA}" dt="2023-02-14T13:43:43.343" v="249" actId="26606"/>
          <ac:spMkLst>
            <pc:docMk/>
            <pc:sldMk cId="219072537" sldId="315"/>
            <ac:spMk id="6168" creationId="{A47020BD-3785-4628-8C5E-A4011B43EF88}"/>
          </ac:spMkLst>
        </pc:spChg>
        <pc:spChg chg="add del">
          <ac:chgData name="Perry, Matthew" userId="58732012-8b62-47e2-be7b-94a76cef1257" providerId="ADAL" clId="{31C4CC24-FCEF-4EF5-9D4E-6602FEC13BEA}" dt="2023-02-14T13:43:43.343" v="249" actId="26606"/>
          <ac:spMkLst>
            <pc:docMk/>
            <pc:sldMk cId="219072537" sldId="315"/>
            <ac:spMk id="6169" creationId="{4281BC32-FF58-4898-A6B5-7B3D059BCEB0}"/>
          </ac:spMkLst>
        </pc:spChg>
        <pc:spChg chg="add del">
          <ac:chgData name="Perry, Matthew" userId="58732012-8b62-47e2-be7b-94a76cef1257" providerId="ADAL" clId="{31C4CC24-FCEF-4EF5-9D4E-6602FEC13BEA}" dt="2023-02-14T13:43:43.343" v="249" actId="26606"/>
          <ac:spMkLst>
            <pc:docMk/>
            <pc:sldMk cId="219072537" sldId="315"/>
            <ac:spMk id="6170" creationId="{0D614406-135F-4875-9C87-53822CB19ABB}"/>
          </ac:spMkLst>
        </pc:spChg>
        <pc:spChg chg="add">
          <ac:chgData name="Perry, Matthew" userId="58732012-8b62-47e2-be7b-94a76cef1257" providerId="ADAL" clId="{31C4CC24-FCEF-4EF5-9D4E-6602FEC13BEA}" dt="2023-02-14T13:43:43.349" v="250" actId="26606"/>
          <ac:spMkLst>
            <pc:docMk/>
            <pc:sldMk cId="219072537" sldId="315"/>
            <ac:spMk id="6172" creationId="{823AC064-BC96-4F32-8AE1-B2FD38754823}"/>
          </ac:spMkLst>
        </pc:spChg>
        <pc:picChg chg="add mod ord">
          <ac:chgData name="Perry, Matthew" userId="58732012-8b62-47e2-be7b-94a76cef1257" providerId="ADAL" clId="{31C4CC24-FCEF-4EF5-9D4E-6602FEC13BEA}" dt="2023-02-14T13:43:43.349" v="250" actId="26606"/>
          <ac:picMkLst>
            <pc:docMk/>
            <pc:sldMk cId="219072537" sldId="315"/>
            <ac:picMk id="6146" creationId="{5B68BA28-5E31-1497-4C75-8D00F03080BB}"/>
          </ac:picMkLst>
        </pc:picChg>
        <pc:picChg chg="add mod">
          <ac:chgData name="Perry, Matthew" userId="58732012-8b62-47e2-be7b-94a76cef1257" providerId="ADAL" clId="{31C4CC24-FCEF-4EF5-9D4E-6602FEC13BEA}" dt="2023-02-14T13:43:43.349" v="250" actId="26606"/>
          <ac:picMkLst>
            <pc:docMk/>
            <pc:sldMk cId="219072537" sldId="315"/>
            <ac:picMk id="6148" creationId="{C8538E91-F258-68D6-1CDC-C3E838D41273}"/>
          </ac:picMkLst>
        </pc:picChg>
        <pc:cxnChg chg="add del">
          <ac:chgData name="Perry, Matthew" userId="58732012-8b62-47e2-be7b-94a76cef1257" providerId="ADAL" clId="{31C4CC24-FCEF-4EF5-9D4E-6602FEC13BEA}" dt="2023-02-14T13:43:43.349" v="250" actId="26606"/>
          <ac:cxnSpMkLst>
            <pc:docMk/>
            <pc:sldMk cId="219072537" sldId="315"/>
            <ac:cxnSpMk id="6155" creationId="{EEA38897-7BA3-4408-8083-3235339C4A60}"/>
          </ac:cxnSpMkLst>
        </pc:cxnChg>
        <pc:cxnChg chg="add del">
          <ac:chgData name="Perry, Matthew" userId="58732012-8b62-47e2-be7b-94a76cef1257" providerId="ADAL" clId="{31C4CC24-FCEF-4EF5-9D4E-6602FEC13BEA}" dt="2023-02-14T13:43:43.349" v="250" actId="26606"/>
          <ac:cxnSpMkLst>
            <pc:docMk/>
            <pc:sldMk cId="219072537" sldId="315"/>
            <ac:cxnSpMk id="6157" creationId="{CA240C79-242E-4918-9F28-B101847D1CC6}"/>
          </ac:cxnSpMkLst>
        </pc:cxnChg>
        <pc:cxnChg chg="add del">
          <ac:chgData name="Perry, Matthew" userId="58732012-8b62-47e2-be7b-94a76cef1257" providerId="ADAL" clId="{31C4CC24-FCEF-4EF5-9D4E-6602FEC13BEA}" dt="2023-02-14T13:43:43.349" v="250" actId="26606"/>
          <ac:cxnSpMkLst>
            <pc:docMk/>
            <pc:sldMk cId="219072537" sldId="315"/>
            <ac:cxnSpMk id="6159" creationId="{F11AD06B-AB20-4097-8606-5DA00DBACE88}"/>
          </ac:cxnSpMkLst>
        </pc:cxnChg>
        <pc:cxnChg chg="add">
          <ac:chgData name="Perry, Matthew" userId="58732012-8b62-47e2-be7b-94a76cef1257" providerId="ADAL" clId="{31C4CC24-FCEF-4EF5-9D4E-6602FEC13BEA}" dt="2023-02-14T13:43:43.349" v="250" actId="26606"/>
          <ac:cxnSpMkLst>
            <pc:docMk/>
            <pc:sldMk cId="219072537" sldId="315"/>
            <ac:cxnSpMk id="6173" creationId="{7E7C77BC-7138-40B1-A15B-20F57A494629}"/>
          </ac:cxnSpMkLst>
        </pc:cxnChg>
        <pc:cxnChg chg="add">
          <ac:chgData name="Perry, Matthew" userId="58732012-8b62-47e2-be7b-94a76cef1257" providerId="ADAL" clId="{31C4CC24-FCEF-4EF5-9D4E-6602FEC13BEA}" dt="2023-02-14T13:43:43.349" v="250" actId="26606"/>
          <ac:cxnSpMkLst>
            <pc:docMk/>
            <pc:sldMk cId="219072537" sldId="315"/>
            <ac:cxnSpMk id="6174" creationId="{DB146403-F3D6-484B-B2ED-97F9565D0370}"/>
          </ac:cxnSpMkLst>
        </pc:cxnChg>
      </pc:sldChg>
      <pc:sldChg chg="addSp modSp new mod setBg">
        <pc:chgData name="Perry, Matthew" userId="58732012-8b62-47e2-be7b-94a76cef1257" providerId="ADAL" clId="{31C4CC24-FCEF-4EF5-9D4E-6602FEC13BEA}" dt="2023-02-14T13:36:16.370" v="215" actId="26606"/>
        <pc:sldMkLst>
          <pc:docMk/>
          <pc:sldMk cId="4078538006" sldId="316"/>
        </pc:sldMkLst>
        <pc:spChg chg="mod">
          <ac:chgData name="Perry, Matthew" userId="58732012-8b62-47e2-be7b-94a76cef1257" providerId="ADAL" clId="{31C4CC24-FCEF-4EF5-9D4E-6602FEC13BEA}" dt="2023-02-14T13:36:16.370" v="215" actId="26606"/>
          <ac:spMkLst>
            <pc:docMk/>
            <pc:sldMk cId="4078538006" sldId="316"/>
            <ac:spMk id="2" creationId="{7AA51BE2-6B80-0F7A-9973-8E80AAFDDCC3}"/>
          </ac:spMkLst>
        </pc:spChg>
        <pc:spChg chg="mod">
          <ac:chgData name="Perry, Matthew" userId="58732012-8b62-47e2-be7b-94a76cef1257" providerId="ADAL" clId="{31C4CC24-FCEF-4EF5-9D4E-6602FEC13BEA}" dt="2023-02-14T13:36:16.370" v="215" actId="26606"/>
          <ac:spMkLst>
            <pc:docMk/>
            <pc:sldMk cId="4078538006" sldId="316"/>
            <ac:spMk id="3" creationId="{94868B69-CF6F-6276-CECC-A52A5C22CFAC}"/>
          </ac:spMkLst>
        </pc:spChg>
        <pc:spChg chg="add">
          <ac:chgData name="Perry, Matthew" userId="58732012-8b62-47e2-be7b-94a76cef1257" providerId="ADAL" clId="{31C4CC24-FCEF-4EF5-9D4E-6602FEC13BEA}" dt="2023-02-14T13:36:16.370" v="215" actId="26606"/>
          <ac:spMkLst>
            <pc:docMk/>
            <pc:sldMk cId="4078538006" sldId="316"/>
            <ac:spMk id="3081" creationId="{2172A0AC-3DCE-4672-BCAF-28FEF91F6020}"/>
          </ac:spMkLst>
        </pc:spChg>
        <pc:spChg chg="add">
          <ac:chgData name="Perry, Matthew" userId="58732012-8b62-47e2-be7b-94a76cef1257" providerId="ADAL" clId="{31C4CC24-FCEF-4EF5-9D4E-6602FEC13BEA}" dt="2023-02-14T13:36:16.370" v="215" actId="26606"/>
          <ac:spMkLst>
            <pc:docMk/>
            <pc:sldMk cId="4078538006" sldId="316"/>
            <ac:spMk id="3083" creationId="{AE6F1C77-EDC9-4C5F-8C1C-62DD46BDA3C3}"/>
          </ac:spMkLst>
        </pc:spChg>
        <pc:picChg chg="add mod">
          <ac:chgData name="Perry, Matthew" userId="58732012-8b62-47e2-be7b-94a76cef1257" providerId="ADAL" clId="{31C4CC24-FCEF-4EF5-9D4E-6602FEC13BEA}" dt="2023-02-14T13:36:16.370" v="215" actId="26606"/>
          <ac:picMkLst>
            <pc:docMk/>
            <pc:sldMk cId="4078538006" sldId="316"/>
            <ac:picMk id="3074" creationId="{CF58E79D-333C-0F13-9417-DF17137E3D59}"/>
          </ac:picMkLst>
        </pc:picChg>
        <pc:picChg chg="add mod ord">
          <ac:chgData name="Perry, Matthew" userId="58732012-8b62-47e2-be7b-94a76cef1257" providerId="ADAL" clId="{31C4CC24-FCEF-4EF5-9D4E-6602FEC13BEA}" dt="2023-02-14T13:36:16.370" v="215" actId="26606"/>
          <ac:picMkLst>
            <pc:docMk/>
            <pc:sldMk cId="4078538006" sldId="316"/>
            <ac:picMk id="3076" creationId="{21000D68-81A2-BD03-342B-733F7AF69A1A}"/>
          </ac:picMkLst>
        </pc:picChg>
      </pc:sldChg>
      <pc:sldChg chg="addSp delSp modSp new mod setBg">
        <pc:chgData name="Perry, Matthew" userId="58732012-8b62-47e2-be7b-94a76cef1257" providerId="ADAL" clId="{31C4CC24-FCEF-4EF5-9D4E-6602FEC13BEA}" dt="2023-02-14T13:49:28.288" v="347" actId="14100"/>
        <pc:sldMkLst>
          <pc:docMk/>
          <pc:sldMk cId="405935277" sldId="317"/>
        </pc:sldMkLst>
        <pc:spChg chg="mod">
          <ac:chgData name="Perry, Matthew" userId="58732012-8b62-47e2-be7b-94a76cef1257" providerId="ADAL" clId="{31C4CC24-FCEF-4EF5-9D4E-6602FEC13BEA}" dt="2023-02-14T13:49:28.288" v="347" actId="14100"/>
          <ac:spMkLst>
            <pc:docMk/>
            <pc:sldMk cId="405935277" sldId="317"/>
            <ac:spMk id="2" creationId="{BD610491-56A9-3E4B-495E-7E58E22D1EF3}"/>
          </ac:spMkLst>
        </pc:spChg>
        <pc:spChg chg="del mod">
          <ac:chgData name="Perry, Matthew" userId="58732012-8b62-47e2-be7b-94a76cef1257" providerId="ADAL" clId="{31C4CC24-FCEF-4EF5-9D4E-6602FEC13BEA}" dt="2023-02-14T13:49:22.028" v="343" actId="478"/>
          <ac:spMkLst>
            <pc:docMk/>
            <pc:sldMk cId="405935277" sldId="317"/>
            <ac:spMk id="3" creationId="{AE82673D-6D6B-5FC1-5223-CE50666342FA}"/>
          </ac:spMkLst>
        </pc:spChg>
        <pc:spChg chg="add del">
          <ac:chgData name="Perry, Matthew" userId="58732012-8b62-47e2-be7b-94a76cef1257" providerId="ADAL" clId="{31C4CC24-FCEF-4EF5-9D4E-6602FEC13BEA}" dt="2023-02-14T13:49:07.792" v="339" actId="26606"/>
          <ac:spMkLst>
            <pc:docMk/>
            <pc:sldMk cId="405935277" sldId="317"/>
            <ac:spMk id="7177" creationId="{38468727-63BE-4191-B4A6-C30C82C0E986}"/>
          </ac:spMkLst>
        </pc:spChg>
        <pc:spChg chg="add del">
          <ac:chgData name="Perry, Matthew" userId="58732012-8b62-47e2-be7b-94a76cef1257" providerId="ADAL" clId="{31C4CC24-FCEF-4EF5-9D4E-6602FEC13BEA}" dt="2023-02-14T13:49:07.792" v="339" actId="26606"/>
          <ac:spMkLst>
            <pc:docMk/>
            <pc:sldMk cId="405935277" sldId="317"/>
            <ac:spMk id="7179" creationId="{9D355BB6-1BB8-4828-B246-CFB31742D7B8}"/>
          </ac:spMkLst>
        </pc:spChg>
        <pc:spChg chg="add del">
          <ac:chgData name="Perry, Matthew" userId="58732012-8b62-47e2-be7b-94a76cef1257" providerId="ADAL" clId="{31C4CC24-FCEF-4EF5-9D4E-6602FEC13BEA}" dt="2023-02-14T13:49:07.792" v="339" actId="26606"/>
          <ac:spMkLst>
            <pc:docMk/>
            <pc:sldMk cId="405935277" sldId="317"/>
            <ac:spMk id="7181" creationId="{CA52A9B9-B2B3-46F0-9D53-0EFF9905BF8F}"/>
          </ac:spMkLst>
        </pc:spChg>
        <pc:spChg chg="add del">
          <ac:chgData name="Perry, Matthew" userId="58732012-8b62-47e2-be7b-94a76cef1257" providerId="ADAL" clId="{31C4CC24-FCEF-4EF5-9D4E-6602FEC13BEA}" dt="2023-02-14T13:49:09.593" v="341" actId="26606"/>
          <ac:spMkLst>
            <pc:docMk/>
            <pc:sldMk cId="405935277" sldId="317"/>
            <ac:spMk id="7183" creationId="{2172A0AC-3DCE-4672-BCAF-28FEF91F6020}"/>
          </ac:spMkLst>
        </pc:spChg>
        <pc:spChg chg="add del">
          <ac:chgData name="Perry, Matthew" userId="58732012-8b62-47e2-be7b-94a76cef1257" providerId="ADAL" clId="{31C4CC24-FCEF-4EF5-9D4E-6602FEC13BEA}" dt="2023-02-14T13:49:09.593" v="341" actId="26606"/>
          <ac:spMkLst>
            <pc:docMk/>
            <pc:sldMk cId="405935277" sldId="317"/>
            <ac:spMk id="7184" creationId="{AE6F1C77-EDC9-4C5F-8C1C-62DD46BDA3C3}"/>
          </ac:spMkLst>
        </pc:spChg>
        <pc:spChg chg="add">
          <ac:chgData name="Perry, Matthew" userId="58732012-8b62-47e2-be7b-94a76cef1257" providerId="ADAL" clId="{31C4CC24-FCEF-4EF5-9D4E-6602FEC13BEA}" dt="2023-02-14T13:49:09.599" v="342" actId="26606"/>
          <ac:spMkLst>
            <pc:docMk/>
            <pc:sldMk cId="405935277" sldId="317"/>
            <ac:spMk id="7186" creationId="{38468727-63BE-4191-B4A6-C30C82C0E986}"/>
          </ac:spMkLst>
        </pc:spChg>
        <pc:spChg chg="add">
          <ac:chgData name="Perry, Matthew" userId="58732012-8b62-47e2-be7b-94a76cef1257" providerId="ADAL" clId="{31C4CC24-FCEF-4EF5-9D4E-6602FEC13BEA}" dt="2023-02-14T13:49:09.599" v="342" actId="26606"/>
          <ac:spMkLst>
            <pc:docMk/>
            <pc:sldMk cId="405935277" sldId="317"/>
            <ac:spMk id="7187" creationId="{9D355BB6-1BB8-4828-B246-CFB31742D7B8}"/>
          </ac:spMkLst>
        </pc:spChg>
        <pc:spChg chg="add">
          <ac:chgData name="Perry, Matthew" userId="58732012-8b62-47e2-be7b-94a76cef1257" providerId="ADAL" clId="{31C4CC24-FCEF-4EF5-9D4E-6602FEC13BEA}" dt="2023-02-14T13:49:09.599" v="342" actId="26606"/>
          <ac:spMkLst>
            <pc:docMk/>
            <pc:sldMk cId="405935277" sldId="317"/>
            <ac:spMk id="7188" creationId="{CA52A9B9-B2B3-46F0-9D53-0EFF9905BF8F}"/>
          </ac:spMkLst>
        </pc:spChg>
        <pc:picChg chg="add mod ord">
          <ac:chgData name="Perry, Matthew" userId="58732012-8b62-47e2-be7b-94a76cef1257" providerId="ADAL" clId="{31C4CC24-FCEF-4EF5-9D4E-6602FEC13BEA}" dt="2023-02-14T13:49:09.599" v="342" actId="26606"/>
          <ac:picMkLst>
            <pc:docMk/>
            <pc:sldMk cId="405935277" sldId="317"/>
            <ac:picMk id="7170" creationId="{E327426A-6840-010B-7CB5-84F0E24A3608}"/>
          </ac:picMkLst>
        </pc:picChg>
        <pc:picChg chg="add mod">
          <ac:chgData name="Perry, Matthew" userId="58732012-8b62-47e2-be7b-94a76cef1257" providerId="ADAL" clId="{31C4CC24-FCEF-4EF5-9D4E-6602FEC13BEA}" dt="2023-02-14T13:49:09.599" v="342" actId="26606"/>
          <ac:picMkLst>
            <pc:docMk/>
            <pc:sldMk cId="405935277" sldId="317"/>
            <ac:picMk id="7172" creationId="{A8EB27FE-50F7-6FA1-CD45-F3E69B216524}"/>
          </ac:picMkLst>
        </pc:picChg>
      </pc:sldChg>
      <pc:sldChg chg="addSp delSp modSp new del mod">
        <pc:chgData name="Perry, Matthew" userId="58732012-8b62-47e2-be7b-94a76cef1257" providerId="ADAL" clId="{31C4CC24-FCEF-4EF5-9D4E-6602FEC13BEA}" dt="2024-03-20T17:58:15.694" v="913" actId="47"/>
        <pc:sldMkLst>
          <pc:docMk/>
          <pc:sldMk cId="3540092699" sldId="318"/>
        </pc:sldMkLst>
        <pc:spChg chg="mod">
          <ac:chgData name="Perry, Matthew" userId="58732012-8b62-47e2-be7b-94a76cef1257" providerId="ADAL" clId="{31C4CC24-FCEF-4EF5-9D4E-6602FEC13BEA}" dt="2023-02-15T13:37:13.207" v="690" actId="1076"/>
          <ac:spMkLst>
            <pc:docMk/>
            <pc:sldMk cId="3540092699" sldId="318"/>
            <ac:spMk id="2" creationId="{ED86D2FF-7C15-E156-6994-D90B98D37383}"/>
          </ac:spMkLst>
        </pc:spChg>
        <pc:picChg chg="add del">
          <ac:chgData name="Perry, Matthew" userId="58732012-8b62-47e2-be7b-94a76cef1257" providerId="ADAL" clId="{31C4CC24-FCEF-4EF5-9D4E-6602FEC13BEA}" dt="2023-02-15T13:36:15.907" v="683" actId="478"/>
          <ac:picMkLst>
            <pc:docMk/>
            <pc:sldMk cId="3540092699" sldId="318"/>
            <ac:picMk id="1026" creationId="{42455DD9-4E66-20BE-76FB-A2788DC9B7AE}"/>
          </ac:picMkLst>
        </pc:picChg>
        <pc:picChg chg="add mod">
          <ac:chgData name="Perry, Matthew" userId="58732012-8b62-47e2-be7b-94a76cef1257" providerId="ADAL" clId="{31C4CC24-FCEF-4EF5-9D4E-6602FEC13BEA}" dt="2023-02-15T13:37:14.703" v="691" actId="1076"/>
          <ac:picMkLst>
            <pc:docMk/>
            <pc:sldMk cId="3540092699" sldId="318"/>
            <ac:picMk id="1028" creationId="{AA102D62-E265-2BF7-B8BB-CD20D1F12D39}"/>
          </ac:picMkLst>
        </pc:picChg>
        <pc:picChg chg="add mod">
          <ac:chgData name="Perry, Matthew" userId="58732012-8b62-47e2-be7b-94a76cef1257" providerId="ADAL" clId="{31C4CC24-FCEF-4EF5-9D4E-6602FEC13BEA}" dt="2023-02-15T13:37:16.342" v="692" actId="1076"/>
          <ac:picMkLst>
            <pc:docMk/>
            <pc:sldMk cId="3540092699" sldId="318"/>
            <ac:picMk id="1030" creationId="{DB66065C-9BE9-6A8A-BDFC-E20C94053AD1}"/>
          </ac:picMkLst>
        </pc:picChg>
      </pc:sldChg>
      <pc:sldChg chg="addSp delSp modSp new mod setBg modAnim setClrOvrMap">
        <pc:chgData name="Perry, Matthew" userId="58732012-8b62-47e2-be7b-94a76cef1257" providerId="ADAL" clId="{31C4CC24-FCEF-4EF5-9D4E-6602FEC13BEA}" dt="2023-02-15T13:39:38.924" v="707"/>
        <pc:sldMkLst>
          <pc:docMk/>
          <pc:sldMk cId="2770155317" sldId="319"/>
        </pc:sldMkLst>
        <pc:spChg chg="mod">
          <ac:chgData name="Perry, Matthew" userId="58732012-8b62-47e2-be7b-94a76cef1257" providerId="ADAL" clId="{31C4CC24-FCEF-4EF5-9D4E-6602FEC13BEA}" dt="2023-02-15T13:37:53.332" v="694" actId="26606"/>
          <ac:spMkLst>
            <pc:docMk/>
            <pc:sldMk cId="2770155317" sldId="319"/>
            <ac:spMk id="2" creationId="{BFFAE7DD-F879-8AF4-6D0B-A9CCC55780C6}"/>
          </ac:spMkLst>
        </pc:spChg>
        <pc:spChg chg="mod">
          <ac:chgData name="Perry, Matthew" userId="58732012-8b62-47e2-be7b-94a76cef1257" providerId="ADAL" clId="{31C4CC24-FCEF-4EF5-9D4E-6602FEC13BEA}" dt="2023-02-15T13:38:07.877" v="696" actId="255"/>
          <ac:spMkLst>
            <pc:docMk/>
            <pc:sldMk cId="2770155317" sldId="319"/>
            <ac:spMk id="3" creationId="{BC8334AC-E923-BDA5-B3F5-0054AC399DFA}"/>
          </ac:spMkLst>
        </pc:spChg>
        <pc:spChg chg="add">
          <ac:chgData name="Perry, Matthew" userId="58732012-8b62-47e2-be7b-94a76cef1257" providerId="ADAL" clId="{31C4CC24-FCEF-4EF5-9D4E-6602FEC13BEA}" dt="2023-02-15T13:37:53.332" v="694" actId="26606"/>
          <ac:spMkLst>
            <pc:docMk/>
            <pc:sldMk cId="2770155317" sldId="319"/>
            <ac:spMk id="2055" creationId="{5FDF4720-5445-47BE-89FE-E40D1AE6F619}"/>
          </ac:spMkLst>
        </pc:spChg>
        <pc:spChg chg="add">
          <ac:chgData name="Perry, Matthew" userId="58732012-8b62-47e2-be7b-94a76cef1257" providerId="ADAL" clId="{31C4CC24-FCEF-4EF5-9D4E-6602FEC13BEA}" dt="2023-02-15T13:37:53.332" v="694" actId="26606"/>
          <ac:spMkLst>
            <pc:docMk/>
            <pc:sldMk cId="2770155317" sldId="319"/>
            <ac:spMk id="2057" creationId="{AC8710B4-A815-4082-9E4F-F13A0007090C}"/>
          </ac:spMkLst>
        </pc:spChg>
        <pc:picChg chg="add mod">
          <ac:chgData name="Perry, Matthew" userId="58732012-8b62-47e2-be7b-94a76cef1257" providerId="ADAL" clId="{31C4CC24-FCEF-4EF5-9D4E-6602FEC13BEA}" dt="2023-02-15T13:39:38.924" v="707"/>
          <ac:picMkLst>
            <pc:docMk/>
            <pc:sldMk cId="2770155317" sldId="319"/>
            <ac:picMk id="4" creationId="{DB978B3E-018A-1ED0-CED9-6EEBF7AF8F4D}"/>
          </ac:picMkLst>
        </pc:picChg>
        <pc:picChg chg="add del mod ord">
          <ac:chgData name="Perry, Matthew" userId="58732012-8b62-47e2-be7b-94a76cef1257" providerId="ADAL" clId="{31C4CC24-FCEF-4EF5-9D4E-6602FEC13BEA}" dt="2023-02-15T13:38:20.866" v="697" actId="21"/>
          <ac:picMkLst>
            <pc:docMk/>
            <pc:sldMk cId="2770155317" sldId="319"/>
            <ac:picMk id="2050" creationId="{D897ACD0-51FD-2CF7-CB32-4ABD7580430D}"/>
          </ac:picMkLst>
        </pc:picChg>
      </pc:sldChg>
      <pc:sldChg chg="addSp delSp modSp new mod ord setBg">
        <pc:chgData name="Perry, Matthew" userId="58732012-8b62-47e2-be7b-94a76cef1257" providerId="ADAL" clId="{31C4CC24-FCEF-4EF5-9D4E-6602FEC13BEA}" dt="2023-02-15T13:44:56.800" v="761" actId="26606"/>
        <pc:sldMkLst>
          <pc:docMk/>
          <pc:sldMk cId="2518887825" sldId="320"/>
        </pc:sldMkLst>
        <pc:spChg chg="mod ord">
          <ac:chgData name="Perry, Matthew" userId="58732012-8b62-47e2-be7b-94a76cef1257" providerId="ADAL" clId="{31C4CC24-FCEF-4EF5-9D4E-6602FEC13BEA}" dt="2023-02-15T13:44:56.800" v="761" actId="26606"/>
          <ac:spMkLst>
            <pc:docMk/>
            <pc:sldMk cId="2518887825" sldId="320"/>
            <ac:spMk id="2" creationId="{64F8481D-A07C-306B-01D5-91A4362AA6CA}"/>
          </ac:spMkLst>
        </pc:spChg>
        <pc:spChg chg="del">
          <ac:chgData name="Perry, Matthew" userId="58732012-8b62-47e2-be7b-94a76cef1257" providerId="ADAL" clId="{31C4CC24-FCEF-4EF5-9D4E-6602FEC13BEA}" dt="2023-02-15T13:44:56.800" v="761" actId="26606"/>
          <ac:spMkLst>
            <pc:docMk/>
            <pc:sldMk cId="2518887825" sldId="320"/>
            <ac:spMk id="3" creationId="{E90C8807-4DCC-01C4-AA48-332C510D49EA}"/>
          </ac:spMkLst>
        </pc:spChg>
        <pc:spChg chg="add">
          <ac:chgData name="Perry, Matthew" userId="58732012-8b62-47e2-be7b-94a76cef1257" providerId="ADAL" clId="{31C4CC24-FCEF-4EF5-9D4E-6602FEC13BEA}" dt="2023-02-15T13:44:56.800" v="761" actId="26606"/>
          <ac:spMkLst>
            <pc:docMk/>
            <pc:sldMk cId="2518887825" sldId="320"/>
            <ac:spMk id="5127" creationId="{7A627F2F-FE66-45EE-9738-2828B5939B0C}"/>
          </ac:spMkLst>
        </pc:spChg>
        <pc:picChg chg="add mod">
          <ac:chgData name="Perry, Matthew" userId="58732012-8b62-47e2-be7b-94a76cef1257" providerId="ADAL" clId="{31C4CC24-FCEF-4EF5-9D4E-6602FEC13BEA}" dt="2023-02-15T13:44:56.800" v="761" actId="26606"/>
          <ac:picMkLst>
            <pc:docMk/>
            <pc:sldMk cId="2518887825" sldId="320"/>
            <ac:picMk id="5122" creationId="{E0EEF295-6AB6-F9BF-72FE-B3BC57DA84DA}"/>
          </ac:picMkLst>
        </pc:picChg>
      </pc:sldChg>
      <pc:sldChg chg="addSp delSp modSp new mod setBg modAnim setClrOvrMap">
        <pc:chgData name="Perry, Matthew" userId="58732012-8b62-47e2-be7b-94a76cef1257" providerId="ADAL" clId="{31C4CC24-FCEF-4EF5-9D4E-6602FEC13BEA}" dt="2023-02-15T13:42:09.044" v="747"/>
        <pc:sldMkLst>
          <pc:docMk/>
          <pc:sldMk cId="2756243555" sldId="321"/>
        </pc:sldMkLst>
        <pc:spChg chg="del mod">
          <ac:chgData name="Perry, Matthew" userId="58732012-8b62-47e2-be7b-94a76cef1257" providerId="ADAL" clId="{31C4CC24-FCEF-4EF5-9D4E-6602FEC13BEA}" dt="2023-02-15T13:42:04.512" v="746" actId="478"/>
          <ac:spMkLst>
            <pc:docMk/>
            <pc:sldMk cId="2756243555" sldId="321"/>
            <ac:spMk id="2" creationId="{AE19C339-68BD-C2CA-A177-89D9879D6CE9}"/>
          </ac:spMkLst>
        </pc:spChg>
        <pc:spChg chg="mod">
          <ac:chgData name="Perry, Matthew" userId="58732012-8b62-47e2-be7b-94a76cef1257" providerId="ADAL" clId="{31C4CC24-FCEF-4EF5-9D4E-6602FEC13BEA}" dt="2023-02-15T13:42:02.229" v="745" actId="14100"/>
          <ac:spMkLst>
            <pc:docMk/>
            <pc:sldMk cId="2756243555" sldId="321"/>
            <ac:spMk id="3" creationId="{4471CFAE-4FF2-7D52-08FA-F05735258D46}"/>
          </ac:spMkLst>
        </pc:spChg>
        <pc:spChg chg="add del">
          <ac:chgData name="Perry, Matthew" userId="58732012-8b62-47e2-be7b-94a76cef1257" providerId="ADAL" clId="{31C4CC24-FCEF-4EF5-9D4E-6602FEC13BEA}" dt="2023-02-15T13:40:08.788" v="712" actId="26606"/>
          <ac:spMkLst>
            <pc:docMk/>
            <pc:sldMk cId="2756243555" sldId="321"/>
            <ac:spMk id="9" creationId="{5FDF4720-5445-47BE-89FE-E40D1AE6F619}"/>
          </ac:spMkLst>
        </pc:spChg>
        <pc:spChg chg="add del">
          <ac:chgData name="Perry, Matthew" userId="58732012-8b62-47e2-be7b-94a76cef1257" providerId="ADAL" clId="{31C4CC24-FCEF-4EF5-9D4E-6602FEC13BEA}" dt="2023-02-15T13:40:08.788" v="712" actId="26606"/>
          <ac:spMkLst>
            <pc:docMk/>
            <pc:sldMk cId="2756243555" sldId="321"/>
            <ac:spMk id="11" creationId="{AC8710B4-A815-4082-9E4F-F13A0007090C}"/>
          </ac:spMkLst>
        </pc:spChg>
        <pc:spChg chg="add del">
          <ac:chgData name="Perry, Matthew" userId="58732012-8b62-47e2-be7b-94a76cef1257" providerId="ADAL" clId="{31C4CC24-FCEF-4EF5-9D4E-6602FEC13BEA}" dt="2023-02-15T13:40:08.782" v="711" actId="26606"/>
          <ac:spMkLst>
            <pc:docMk/>
            <pc:sldMk cId="2756243555" sldId="321"/>
            <ac:spMk id="3079" creationId="{22A397E7-BF60-45B2-84C7-B074B76C37A7}"/>
          </ac:spMkLst>
        </pc:spChg>
        <pc:spChg chg="add del">
          <ac:chgData name="Perry, Matthew" userId="58732012-8b62-47e2-be7b-94a76cef1257" providerId="ADAL" clId="{31C4CC24-FCEF-4EF5-9D4E-6602FEC13BEA}" dt="2023-02-15T13:40:08.782" v="711" actId="26606"/>
          <ac:spMkLst>
            <pc:docMk/>
            <pc:sldMk cId="2756243555" sldId="321"/>
            <ac:spMk id="3081" creationId="{890DEF05-784E-4B61-89E4-04C4ECF4E5A0}"/>
          </ac:spMkLst>
        </pc:spChg>
        <pc:spChg chg="add">
          <ac:chgData name="Perry, Matthew" userId="58732012-8b62-47e2-be7b-94a76cef1257" providerId="ADAL" clId="{31C4CC24-FCEF-4EF5-9D4E-6602FEC13BEA}" dt="2023-02-15T13:40:08.788" v="712" actId="26606"/>
          <ac:spMkLst>
            <pc:docMk/>
            <pc:sldMk cId="2756243555" sldId="321"/>
            <ac:spMk id="3085" creationId="{A57A8FF7-9666-4356-A84B-183FDAE82321}"/>
          </ac:spMkLst>
        </pc:spChg>
        <pc:picChg chg="add del mod ord">
          <ac:chgData name="Perry, Matthew" userId="58732012-8b62-47e2-be7b-94a76cef1257" providerId="ADAL" clId="{31C4CC24-FCEF-4EF5-9D4E-6602FEC13BEA}" dt="2023-02-15T13:39:34.368" v="706" actId="21"/>
          <ac:picMkLst>
            <pc:docMk/>
            <pc:sldMk cId="2756243555" sldId="321"/>
            <ac:picMk id="4" creationId="{FE8FAE90-24B1-5315-161F-DB55896D8F6E}"/>
          </ac:picMkLst>
        </pc:picChg>
        <pc:picChg chg="add mod ord">
          <ac:chgData name="Perry, Matthew" userId="58732012-8b62-47e2-be7b-94a76cef1257" providerId="ADAL" clId="{31C4CC24-FCEF-4EF5-9D4E-6602FEC13BEA}" dt="2023-02-15T13:40:08.788" v="712" actId="26606"/>
          <ac:picMkLst>
            <pc:docMk/>
            <pc:sldMk cId="2756243555" sldId="321"/>
            <ac:picMk id="3074" creationId="{7C8FF611-A1BE-5204-DF29-5C1C44849C62}"/>
          </ac:picMkLst>
        </pc:picChg>
        <pc:cxnChg chg="add del">
          <ac:chgData name="Perry, Matthew" userId="58732012-8b62-47e2-be7b-94a76cef1257" providerId="ADAL" clId="{31C4CC24-FCEF-4EF5-9D4E-6602FEC13BEA}" dt="2023-02-15T13:40:08.782" v="711" actId="26606"/>
          <ac:cxnSpMkLst>
            <pc:docMk/>
            <pc:sldMk cId="2756243555" sldId="321"/>
            <ac:cxnSpMk id="3083" creationId="{C41BAEC7-F7B0-4224-8B18-8F74B7D87F0B}"/>
          </ac:cxnSpMkLst>
        </pc:cxnChg>
      </pc:sldChg>
      <pc:sldChg chg="addSp delSp modSp new mod ord setBg">
        <pc:chgData name="Perry, Matthew" userId="58732012-8b62-47e2-be7b-94a76cef1257" providerId="ADAL" clId="{31C4CC24-FCEF-4EF5-9D4E-6602FEC13BEA}" dt="2023-02-15T13:46:30.038" v="776" actId="1076"/>
        <pc:sldMkLst>
          <pc:docMk/>
          <pc:sldMk cId="662302078" sldId="322"/>
        </pc:sldMkLst>
        <pc:spChg chg="mod ord">
          <ac:chgData name="Perry, Matthew" userId="58732012-8b62-47e2-be7b-94a76cef1257" providerId="ADAL" clId="{31C4CC24-FCEF-4EF5-9D4E-6602FEC13BEA}" dt="2023-02-15T13:46:26.151" v="775" actId="1076"/>
          <ac:spMkLst>
            <pc:docMk/>
            <pc:sldMk cId="662302078" sldId="322"/>
            <ac:spMk id="2" creationId="{935DAFB6-C7AD-8FD8-ED94-8897FB62CBCD}"/>
          </ac:spMkLst>
        </pc:spChg>
        <pc:spChg chg="add del">
          <ac:chgData name="Perry, Matthew" userId="58732012-8b62-47e2-be7b-94a76cef1257" providerId="ADAL" clId="{31C4CC24-FCEF-4EF5-9D4E-6602FEC13BEA}" dt="2023-02-15T13:46:02.978" v="767" actId="26606"/>
          <ac:spMkLst>
            <pc:docMk/>
            <pc:sldMk cId="662302078" sldId="322"/>
            <ac:spMk id="3" creationId="{397F0DEA-85D2-55E7-4960-945998F3B698}"/>
          </ac:spMkLst>
        </pc:spChg>
        <pc:spChg chg="add del mod">
          <ac:chgData name="Perry, Matthew" userId="58732012-8b62-47e2-be7b-94a76cef1257" providerId="ADAL" clId="{31C4CC24-FCEF-4EF5-9D4E-6602FEC13BEA}" dt="2023-02-15T13:46:22.255" v="774" actId="478"/>
          <ac:spMkLst>
            <pc:docMk/>
            <pc:sldMk cId="662302078" sldId="322"/>
            <ac:spMk id="4" creationId="{E1CE9D7C-9632-82C5-CC11-BBC660508721}"/>
          </ac:spMkLst>
        </pc:spChg>
        <pc:spChg chg="add del">
          <ac:chgData name="Perry, Matthew" userId="58732012-8b62-47e2-be7b-94a76cef1257" providerId="ADAL" clId="{31C4CC24-FCEF-4EF5-9D4E-6602FEC13BEA}" dt="2023-02-15T13:46:02.974" v="766" actId="26606"/>
          <ac:spMkLst>
            <pc:docMk/>
            <pc:sldMk cId="662302078" sldId="322"/>
            <ac:spMk id="6151" creationId="{7A627F2F-FE66-45EE-9738-2828B5939B0C}"/>
          </ac:spMkLst>
        </pc:spChg>
        <pc:spChg chg="add">
          <ac:chgData name="Perry, Matthew" userId="58732012-8b62-47e2-be7b-94a76cef1257" providerId="ADAL" clId="{31C4CC24-FCEF-4EF5-9D4E-6602FEC13BEA}" dt="2023-02-15T13:46:02.978" v="767" actId="26606"/>
          <ac:spMkLst>
            <pc:docMk/>
            <pc:sldMk cId="662302078" sldId="322"/>
            <ac:spMk id="6153" creationId="{A57A8FF7-9666-4356-A84B-183FDAE82321}"/>
          </ac:spMkLst>
        </pc:spChg>
        <pc:picChg chg="add del mod">
          <ac:chgData name="Perry, Matthew" userId="58732012-8b62-47e2-be7b-94a76cef1257" providerId="ADAL" clId="{31C4CC24-FCEF-4EF5-9D4E-6602FEC13BEA}" dt="2023-02-15T13:46:06.834" v="768" actId="478"/>
          <ac:picMkLst>
            <pc:docMk/>
            <pc:sldMk cId="662302078" sldId="322"/>
            <ac:picMk id="6146" creationId="{C856AEC9-8611-0F8F-AC34-E8A21AC8AA90}"/>
          </ac:picMkLst>
        </pc:picChg>
        <pc:picChg chg="add mod">
          <ac:chgData name="Perry, Matthew" userId="58732012-8b62-47e2-be7b-94a76cef1257" providerId="ADAL" clId="{31C4CC24-FCEF-4EF5-9D4E-6602FEC13BEA}" dt="2023-02-15T13:46:30.038" v="776" actId="1076"/>
          <ac:picMkLst>
            <pc:docMk/>
            <pc:sldMk cId="662302078" sldId="322"/>
            <ac:picMk id="6148" creationId="{902C9FEB-C6A9-7298-8B70-F0DD8D3EBBD3}"/>
          </ac:picMkLst>
        </pc:picChg>
      </pc:sldChg>
      <pc:sldChg chg="new del">
        <pc:chgData name="Perry, Matthew" userId="58732012-8b62-47e2-be7b-94a76cef1257" providerId="ADAL" clId="{31C4CC24-FCEF-4EF5-9D4E-6602FEC13BEA}" dt="2023-02-16T13:45:30.309" v="836" actId="47"/>
        <pc:sldMkLst>
          <pc:docMk/>
          <pc:sldMk cId="938547088" sldId="323"/>
        </pc:sldMkLst>
      </pc:sldChg>
      <pc:sldChg chg="addSp delSp modSp new mod setBg">
        <pc:chgData name="Perry, Matthew" userId="58732012-8b62-47e2-be7b-94a76cef1257" providerId="ADAL" clId="{31C4CC24-FCEF-4EF5-9D4E-6602FEC13BEA}" dt="2023-02-15T13:42:50.122" v="755" actId="478"/>
        <pc:sldMkLst>
          <pc:docMk/>
          <pc:sldMk cId="2092856202" sldId="324"/>
        </pc:sldMkLst>
        <pc:spChg chg="mod ord">
          <ac:chgData name="Perry, Matthew" userId="58732012-8b62-47e2-be7b-94a76cef1257" providerId="ADAL" clId="{31C4CC24-FCEF-4EF5-9D4E-6602FEC13BEA}" dt="2023-02-15T13:42:45.262" v="754" actId="26606"/>
          <ac:spMkLst>
            <pc:docMk/>
            <pc:sldMk cId="2092856202" sldId="324"/>
            <ac:spMk id="2" creationId="{0F8B1908-A36A-B886-2C97-8A7476451DF2}"/>
          </ac:spMkLst>
        </pc:spChg>
        <pc:spChg chg="del">
          <ac:chgData name="Perry, Matthew" userId="58732012-8b62-47e2-be7b-94a76cef1257" providerId="ADAL" clId="{31C4CC24-FCEF-4EF5-9D4E-6602FEC13BEA}" dt="2023-02-15T13:42:35.937" v="751" actId="26606"/>
          <ac:spMkLst>
            <pc:docMk/>
            <pc:sldMk cId="2092856202" sldId="324"/>
            <ac:spMk id="3" creationId="{30282230-98E5-3055-8F31-C76BE037356B}"/>
          </ac:spMkLst>
        </pc:spChg>
        <pc:spChg chg="add del">
          <ac:chgData name="Perry, Matthew" userId="58732012-8b62-47e2-be7b-94a76cef1257" providerId="ADAL" clId="{31C4CC24-FCEF-4EF5-9D4E-6602FEC13BEA}" dt="2023-02-15T13:42:45.262" v="754" actId="26606"/>
          <ac:spMkLst>
            <pc:docMk/>
            <pc:sldMk cId="2092856202" sldId="324"/>
            <ac:spMk id="4103" creationId="{7A627F2F-FE66-45EE-9738-2828B5939B0C}"/>
          </ac:spMkLst>
        </pc:spChg>
        <pc:spChg chg="add del">
          <ac:chgData name="Perry, Matthew" userId="58732012-8b62-47e2-be7b-94a76cef1257" providerId="ADAL" clId="{31C4CC24-FCEF-4EF5-9D4E-6602FEC13BEA}" dt="2023-02-15T13:42:50.122" v="755" actId="478"/>
          <ac:spMkLst>
            <pc:docMk/>
            <pc:sldMk cId="2092856202" sldId="324"/>
            <ac:spMk id="4107" creationId="{BF442662-58D1-3568-7253-382C3AE67EF6}"/>
          </ac:spMkLst>
        </pc:spChg>
        <pc:spChg chg="add">
          <ac:chgData name="Perry, Matthew" userId="58732012-8b62-47e2-be7b-94a76cef1257" providerId="ADAL" clId="{31C4CC24-FCEF-4EF5-9D4E-6602FEC13BEA}" dt="2023-02-15T13:42:45.262" v="754" actId="26606"/>
          <ac:spMkLst>
            <pc:docMk/>
            <pc:sldMk cId="2092856202" sldId="324"/>
            <ac:spMk id="4110" creationId="{E8A8EAB8-D2FF-444D-B34B-7D32F106AD0E}"/>
          </ac:spMkLst>
        </pc:spChg>
        <pc:picChg chg="add mod ord">
          <ac:chgData name="Perry, Matthew" userId="58732012-8b62-47e2-be7b-94a76cef1257" providerId="ADAL" clId="{31C4CC24-FCEF-4EF5-9D4E-6602FEC13BEA}" dt="2023-02-15T13:42:45.262" v="754" actId="26606"/>
          <ac:picMkLst>
            <pc:docMk/>
            <pc:sldMk cId="2092856202" sldId="324"/>
            <ac:picMk id="4098" creationId="{0D260886-A4E3-5CB6-8A98-1A62201A8570}"/>
          </ac:picMkLst>
        </pc:picChg>
        <pc:cxnChg chg="add">
          <ac:chgData name="Perry, Matthew" userId="58732012-8b62-47e2-be7b-94a76cef1257" providerId="ADAL" clId="{31C4CC24-FCEF-4EF5-9D4E-6602FEC13BEA}" dt="2023-02-15T13:42:45.262" v="754" actId="26606"/>
          <ac:cxnSpMkLst>
            <pc:docMk/>
            <pc:sldMk cId="2092856202" sldId="324"/>
            <ac:cxnSpMk id="4112" creationId="{EEA38897-7BA3-4408-8083-3235339C4A60}"/>
          </ac:cxnSpMkLst>
        </pc:cxnChg>
        <pc:cxnChg chg="add">
          <ac:chgData name="Perry, Matthew" userId="58732012-8b62-47e2-be7b-94a76cef1257" providerId="ADAL" clId="{31C4CC24-FCEF-4EF5-9D4E-6602FEC13BEA}" dt="2023-02-15T13:42:45.262" v="754" actId="26606"/>
          <ac:cxnSpMkLst>
            <pc:docMk/>
            <pc:sldMk cId="2092856202" sldId="324"/>
            <ac:cxnSpMk id="4114" creationId="{F11AD06B-AB20-4097-8606-5DA00DBACE88}"/>
          </ac:cxnSpMkLst>
        </pc:cxnChg>
      </pc:sldChg>
    </pc:docChg>
  </pc:docChgLst>
  <pc:docChgLst>
    <pc:chgData name="Perry, Matthew" userId="58732012-8b62-47e2-be7b-94a76cef1257" providerId="ADAL" clId="{27E839D0-ABCC-4D34-B6F6-365AE7D4EFAE}"/>
    <pc:docChg chg="undo custSel addSld delSld modSld">
      <pc:chgData name="Perry, Matthew" userId="58732012-8b62-47e2-be7b-94a76cef1257" providerId="ADAL" clId="{27E839D0-ABCC-4D34-B6F6-365AE7D4EFAE}" dt="2022-03-14T17:11:14.439" v="332" actId="1076"/>
      <pc:docMkLst>
        <pc:docMk/>
      </pc:docMkLst>
      <pc:sldChg chg="modSp mod">
        <pc:chgData name="Perry, Matthew" userId="58732012-8b62-47e2-be7b-94a76cef1257" providerId="ADAL" clId="{27E839D0-ABCC-4D34-B6F6-365AE7D4EFAE}" dt="2022-03-14T13:25:56.088" v="26" actId="5793"/>
        <pc:sldMkLst>
          <pc:docMk/>
          <pc:sldMk cId="896514296" sldId="288"/>
        </pc:sldMkLst>
        <pc:spChg chg="mod">
          <ac:chgData name="Perry, Matthew" userId="58732012-8b62-47e2-be7b-94a76cef1257" providerId="ADAL" clId="{27E839D0-ABCC-4D34-B6F6-365AE7D4EFAE}" dt="2022-03-14T13:25:56.088" v="26" actId="5793"/>
          <ac:spMkLst>
            <pc:docMk/>
            <pc:sldMk cId="896514296" sldId="288"/>
            <ac:spMk id="3" creationId="{00000000-0000-0000-0000-000000000000}"/>
          </ac:spMkLst>
        </pc:spChg>
      </pc:sldChg>
      <pc:sldChg chg="modSp mod">
        <pc:chgData name="Perry, Matthew" userId="58732012-8b62-47e2-be7b-94a76cef1257" providerId="ADAL" clId="{27E839D0-ABCC-4D34-B6F6-365AE7D4EFAE}" dt="2022-03-14T13:32:09.019" v="71" actId="403"/>
        <pc:sldMkLst>
          <pc:docMk/>
          <pc:sldMk cId="3905957152" sldId="289"/>
        </pc:sldMkLst>
        <pc:spChg chg="mod">
          <ac:chgData name="Perry, Matthew" userId="58732012-8b62-47e2-be7b-94a76cef1257" providerId="ADAL" clId="{27E839D0-ABCC-4D34-B6F6-365AE7D4EFAE}" dt="2022-03-14T13:31:39.088" v="52" actId="20577"/>
          <ac:spMkLst>
            <pc:docMk/>
            <pc:sldMk cId="3905957152" sldId="289"/>
            <ac:spMk id="2" creationId="{00000000-0000-0000-0000-000000000000}"/>
          </ac:spMkLst>
        </pc:spChg>
        <pc:spChg chg="mod">
          <ac:chgData name="Perry, Matthew" userId="58732012-8b62-47e2-be7b-94a76cef1257" providerId="ADAL" clId="{27E839D0-ABCC-4D34-B6F6-365AE7D4EFAE}" dt="2022-03-14T13:32:09.019" v="71" actId="403"/>
          <ac:spMkLst>
            <pc:docMk/>
            <pc:sldMk cId="3905957152" sldId="289"/>
            <ac:spMk id="3" creationId="{00000000-0000-0000-0000-000000000000}"/>
          </ac:spMkLst>
        </pc:spChg>
      </pc:sldChg>
      <pc:sldChg chg="modSp mod">
        <pc:chgData name="Perry, Matthew" userId="58732012-8b62-47e2-be7b-94a76cef1257" providerId="ADAL" clId="{27E839D0-ABCC-4D34-B6F6-365AE7D4EFAE}" dt="2022-03-14T13:33:18.231" v="72" actId="20577"/>
        <pc:sldMkLst>
          <pc:docMk/>
          <pc:sldMk cId="3178991165" sldId="290"/>
        </pc:sldMkLst>
        <pc:spChg chg="mod">
          <ac:chgData name="Perry, Matthew" userId="58732012-8b62-47e2-be7b-94a76cef1257" providerId="ADAL" clId="{27E839D0-ABCC-4D34-B6F6-365AE7D4EFAE}" dt="2022-03-14T13:33:18.231" v="72" actId="20577"/>
          <ac:spMkLst>
            <pc:docMk/>
            <pc:sldMk cId="3178991165" sldId="290"/>
            <ac:spMk id="2" creationId="{00000000-0000-0000-0000-000000000000}"/>
          </ac:spMkLst>
        </pc:spChg>
      </pc:sldChg>
      <pc:sldChg chg="modSp mod">
        <pc:chgData name="Perry, Matthew" userId="58732012-8b62-47e2-be7b-94a76cef1257" providerId="ADAL" clId="{27E839D0-ABCC-4D34-B6F6-365AE7D4EFAE}" dt="2022-03-14T13:33:24.166" v="73" actId="20577"/>
        <pc:sldMkLst>
          <pc:docMk/>
          <pc:sldMk cId="3171347465" sldId="291"/>
        </pc:sldMkLst>
        <pc:spChg chg="mod">
          <ac:chgData name="Perry, Matthew" userId="58732012-8b62-47e2-be7b-94a76cef1257" providerId="ADAL" clId="{27E839D0-ABCC-4D34-B6F6-365AE7D4EFAE}" dt="2022-03-14T13:33:24.166" v="73" actId="20577"/>
          <ac:spMkLst>
            <pc:docMk/>
            <pc:sldMk cId="3171347465" sldId="291"/>
            <ac:spMk id="2" creationId="{00000000-0000-0000-0000-000000000000}"/>
          </ac:spMkLst>
        </pc:spChg>
      </pc:sldChg>
      <pc:sldChg chg="modSp mod">
        <pc:chgData name="Perry, Matthew" userId="58732012-8b62-47e2-be7b-94a76cef1257" providerId="ADAL" clId="{27E839D0-ABCC-4D34-B6F6-365AE7D4EFAE}" dt="2022-03-14T13:34:59.592" v="93" actId="14100"/>
        <pc:sldMkLst>
          <pc:docMk/>
          <pc:sldMk cId="2147452917" sldId="292"/>
        </pc:sldMkLst>
        <pc:spChg chg="mod">
          <ac:chgData name="Perry, Matthew" userId="58732012-8b62-47e2-be7b-94a76cef1257" providerId="ADAL" clId="{27E839D0-ABCC-4D34-B6F6-365AE7D4EFAE}" dt="2022-03-14T13:34:53.907" v="92" actId="20577"/>
          <ac:spMkLst>
            <pc:docMk/>
            <pc:sldMk cId="2147452917" sldId="292"/>
            <ac:spMk id="3" creationId="{00000000-0000-0000-0000-000000000000}"/>
          </ac:spMkLst>
        </pc:spChg>
        <pc:picChg chg="mod">
          <ac:chgData name="Perry, Matthew" userId="58732012-8b62-47e2-be7b-94a76cef1257" providerId="ADAL" clId="{27E839D0-ABCC-4D34-B6F6-365AE7D4EFAE}" dt="2022-03-14T13:34:59.592" v="93" actId="14100"/>
          <ac:picMkLst>
            <pc:docMk/>
            <pc:sldMk cId="2147452917" sldId="292"/>
            <ac:picMk id="31748" creationId="{00000000-0000-0000-0000-000000000000}"/>
          </ac:picMkLst>
        </pc:picChg>
      </pc:sldChg>
      <pc:sldChg chg="addSp modSp mod modAnim">
        <pc:chgData name="Perry, Matthew" userId="58732012-8b62-47e2-be7b-94a76cef1257" providerId="ADAL" clId="{27E839D0-ABCC-4D34-B6F6-365AE7D4EFAE}" dt="2022-03-14T13:44:46.188" v="264"/>
        <pc:sldMkLst>
          <pc:docMk/>
          <pc:sldMk cId="327342422" sldId="297"/>
        </pc:sldMkLst>
        <pc:spChg chg="mod">
          <ac:chgData name="Perry, Matthew" userId="58732012-8b62-47e2-be7b-94a76cef1257" providerId="ADAL" clId="{27E839D0-ABCC-4D34-B6F6-365AE7D4EFAE}" dt="2022-03-14T13:43:52.433" v="254" actId="20577"/>
          <ac:spMkLst>
            <pc:docMk/>
            <pc:sldMk cId="327342422" sldId="297"/>
            <ac:spMk id="2" creationId="{00000000-0000-0000-0000-000000000000}"/>
          </ac:spMkLst>
        </pc:spChg>
        <pc:spChg chg="mod">
          <ac:chgData name="Perry, Matthew" userId="58732012-8b62-47e2-be7b-94a76cef1257" providerId="ADAL" clId="{27E839D0-ABCC-4D34-B6F6-365AE7D4EFAE}" dt="2022-03-14T13:43:41.958" v="242" actId="5793"/>
          <ac:spMkLst>
            <pc:docMk/>
            <pc:sldMk cId="327342422" sldId="297"/>
            <ac:spMk id="3" creationId="{00000000-0000-0000-0000-000000000000}"/>
          </ac:spMkLst>
        </pc:spChg>
        <pc:picChg chg="add mod">
          <ac:chgData name="Perry, Matthew" userId="58732012-8b62-47e2-be7b-94a76cef1257" providerId="ADAL" clId="{27E839D0-ABCC-4D34-B6F6-365AE7D4EFAE}" dt="2022-03-14T13:44:36.424" v="262" actId="14100"/>
          <ac:picMkLst>
            <pc:docMk/>
            <pc:sldMk cId="327342422" sldId="297"/>
            <ac:picMk id="5" creationId="{A2F410BB-E998-487A-99F1-82CE01B030A7}"/>
          </ac:picMkLst>
        </pc:picChg>
      </pc:sldChg>
      <pc:sldChg chg="modSp mod">
        <pc:chgData name="Perry, Matthew" userId="58732012-8b62-47e2-be7b-94a76cef1257" providerId="ADAL" clId="{27E839D0-ABCC-4D34-B6F6-365AE7D4EFAE}" dt="2022-03-14T13:47:35.100" v="295" actId="20577"/>
        <pc:sldMkLst>
          <pc:docMk/>
          <pc:sldMk cId="2882189023" sldId="298"/>
        </pc:sldMkLst>
        <pc:spChg chg="mod">
          <ac:chgData name="Perry, Matthew" userId="58732012-8b62-47e2-be7b-94a76cef1257" providerId="ADAL" clId="{27E839D0-ABCC-4D34-B6F6-365AE7D4EFAE}" dt="2022-03-14T13:47:35.100" v="295" actId="20577"/>
          <ac:spMkLst>
            <pc:docMk/>
            <pc:sldMk cId="2882189023" sldId="298"/>
            <ac:spMk id="3" creationId="{00000000-0000-0000-0000-000000000000}"/>
          </ac:spMkLst>
        </pc:spChg>
      </pc:sldChg>
      <pc:sldChg chg="modSp mod">
        <pc:chgData name="Perry, Matthew" userId="58732012-8b62-47e2-be7b-94a76cef1257" providerId="ADAL" clId="{27E839D0-ABCC-4D34-B6F6-365AE7D4EFAE}" dt="2022-03-14T13:52:18.761" v="297" actId="20577"/>
        <pc:sldMkLst>
          <pc:docMk/>
          <pc:sldMk cId="553102448" sldId="299"/>
        </pc:sldMkLst>
        <pc:spChg chg="mod">
          <ac:chgData name="Perry, Matthew" userId="58732012-8b62-47e2-be7b-94a76cef1257" providerId="ADAL" clId="{27E839D0-ABCC-4D34-B6F6-365AE7D4EFAE}" dt="2022-03-14T13:52:18.761" v="297" actId="20577"/>
          <ac:spMkLst>
            <pc:docMk/>
            <pc:sldMk cId="553102448" sldId="299"/>
            <ac:spMk id="2" creationId="{00000000-0000-0000-0000-000000000000}"/>
          </ac:spMkLst>
        </pc:spChg>
      </pc:sldChg>
      <pc:sldChg chg="modSp mod">
        <pc:chgData name="Perry, Matthew" userId="58732012-8b62-47e2-be7b-94a76cef1257" providerId="ADAL" clId="{27E839D0-ABCC-4D34-B6F6-365AE7D4EFAE}" dt="2022-03-14T13:53:16.240" v="299" actId="20577"/>
        <pc:sldMkLst>
          <pc:docMk/>
          <pc:sldMk cId="1825335747" sldId="302"/>
        </pc:sldMkLst>
        <pc:spChg chg="mod">
          <ac:chgData name="Perry, Matthew" userId="58732012-8b62-47e2-be7b-94a76cef1257" providerId="ADAL" clId="{27E839D0-ABCC-4D34-B6F6-365AE7D4EFAE}" dt="2022-03-14T13:53:16.240" v="299" actId="20577"/>
          <ac:spMkLst>
            <pc:docMk/>
            <pc:sldMk cId="1825335747" sldId="302"/>
            <ac:spMk id="2" creationId="{00000000-0000-0000-0000-000000000000}"/>
          </ac:spMkLst>
        </pc:spChg>
      </pc:sldChg>
      <pc:sldChg chg="modSp mod">
        <pc:chgData name="Perry, Matthew" userId="58732012-8b62-47e2-be7b-94a76cef1257" providerId="ADAL" clId="{27E839D0-ABCC-4D34-B6F6-365AE7D4EFAE}" dt="2022-03-14T13:53:47.744" v="305" actId="20577"/>
        <pc:sldMkLst>
          <pc:docMk/>
          <pc:sldMk cId="1816534689" sldId="303"/>
        </pc:sldMkLst>
        <pc:spChg chg="mod">
          <ac:chgData name="Perry, Matthew" userId="58732012-8b62-47e2-be7b-94a76cef1257" providerId="ADAL" clId="{27E839D0-ABCC-4D34-B6F6-365AE7D4EFAE}" dt="2022-03-14T13:53:23.696" v="301" actId="20577"/>
          <ac:spMkLst>
            <pc:docMk/>
            <pc:sldMk cId="1816534689" sldId="303"/>
            <ac:spMk id="2" creationId="{00000000-0000-0000-0000-000000000000}"/>
          </ac:spMkLst>
        </pc:spChg>
        <pc:spChg chg="mod">
          <ac:chgData name="Perry, Matthew" userId="58732012-8b62-47e2-be7b-94a76cef1257" providerId="ADAL" clId="{27E839D0-ABCC-4D34-B6F6-365AE7D4EFAE}" dt="2022-03-14T13:53:47.744" v="305" actId="20577"/>
          <ac:spMkLst>
            <pc:docMk/>
            <pc:sldMk cId="1816534689" sldId="303"/>
            <ac:spMk id="3" creationId="{00000000-0000-0000-0000-000000000000}"/>
          </ac:spMkLst>
        </pc:spChg>
      </pc:sldChg>
      <pc:sldChg chg="modSp mod">
        <pc:chgData name="Perry, Matthew" userId="58732012-8b62-47e2-be7b-94a76cef1257" providerId="ADAL" clId="{27E839D0-ABCC-4D34-B6F6-365AE7D4EFAE}" dt="2022-03-14T13:36:04.527" v="129" actId="20577"/>
        <pc:sldMkLst>
          <pc:docMk/>
          <pc:sldMk cId="1160755105" sldId="304"/>
        </pc:sldMkLst>
        <pc:spChg chg="mod">
          <ac:chgData name="Perry, Matthew" userId="58732012-8b62-47e2-be7b-94a76cef1257" providerId="ADAL" clId="{27E839D0-ABCC-4D34-B6F6-365AE7D4EFAE}" dt="2022-03-14T13:36:04.527" v="129" actId="20577"/>
          <ac:spMkLst>
            <pc:docMk/>
            <pc:sldMk cId="1160755105" sldId="304"/>
            <ac:spMk id="2" creationId="{00000000-0000-0000-0000-000000000000}"/>
          </ac:spMkLst>
        </pc:spChg>
      </pc:sldChg>
      <pc:sldChg chg="addSp delSp modSp mod delAnim">
        <pc:chgData name="Perry, Matthew" userId="58732012-8b62-47e2-be7b-94a76cef1257" providerId="ADAL" clId="{27E839D0-ABCC-4D34-B6F6-365AE7D4EFAE}" dt="2022-03-14T16:12:28.885" v="315" actId="1076"/>
        <pc:sldMkLst>
          <pc:docMk/>
          <pc:sldMk cId="1071808379" sldId="306"/>
        </pc:sldMkLst>
        <pc:picChg chg="add mod">
          <ac:chgData name="Perry, Matthew" userId="58732012-8b62-47e2-be7b-94a76cef1257" providerId="ADAL" clId="{27E839D0-ABCC-4D34-B6F6-365AE7D4EFAE}" dt="2022-03-14T16:11:41.645" v="311" actId="1076"/>
          <ac:picMkLst>
            <pc:docMk/>
            <pc:sldMk cId="1071808379" sldId="306"/>
            <ac:picMk id="2050" creationId="{6F5E6CA6-B8B1-4356-9720-ABA9A0763F15}"/>
          </ac:picMkLst>
        </pc:picChg>
        <pc:picChg chg="add mod">
          <ac:chgData name="Perry, Matthew" userId="58732012-8b62-47e2-be7b-94a76cef1257" providerId="ADAL" clId="{27E839D0-ABCC-4D34-B6F6-365AE7D4EFAE}" dt="2022-03-14T16:12:28.885" v="315" actId="1076"/>
          <ac:picMkLst>
            <pc:docMk/>
            <pc:sldMk cId="1071808379" sldId="306"/>
            <ac:picMk id="2052" creationId="{ED5572BD-A044-40BA-97D4-D85FA1F8DF94}"/>
          </ac:picMkLst>
        </pc:picChg>
        <pc:picChg chg="del">
          <ac:chgData name="Perry, Matthew" userId="58732012-8b62-47e2-be7b-94a76cef1257" providerId="ADAL" clId="{27E839D0-ABCC-4D34-B6F6-365AE7D4EFAE}" dt="2022-03-14T16:11:34.047" v="308" actId="478"/>
          <ac:picMkLst>
            <pc:docMk/>
            <pc:sldMk cId="1071808379" sldId="306"/>
            <ac:picMk id="154629" creationId="{00000000-0000-0000-0000-000000000000}"/>
          </ac:picMkLst>
        </pc:picChg>
        <pc:picChg chg="del">
          <ac:chgData name="Perry, Matthew" userId="58732012-8b62-47e2-be7b-94a76cef1257" providerId="ADAL" clId="{27E839D0-ABCC-4D34-B6F6-365AE7D4EFAE}" dt="2022-03-14T16:11:43.036" v="312" actId="478"/>
          <ac:picMkLst>
            <pc:docMk/>
            <pc:sldMk cId="1071808379" sldId="306"/>
            <ac:picMk id="154631" creationId="{00000000-0000-0000-0000-000000000000}"/>
          </ac:picMkLst>
        </pc:picChg>
      </pc:sldChg>
      <pc:sldChg chg="addSp delSp modSp mod setBg setClrOvrMap">
        <pc:chgData name="Perry, Matthew" userId="58732012-8b62-47e2-be7b-94a76cef1257" providerId="ADAL" clId="{27E839D0-ABCC-4D34-B6F6-365AE7D4EFAE}" dt="2022-03-14T17:11:14.439" v="332" actId="1076"/>
        <pc:sldMkLst>
          <pc:docMk/>
          <pc:sldMk cId="3330256677" sldId="307"/>
        </pc:sldMkLst>
        <pc:spChg chg="mod">
          <ac:chgData name="Perry, Matthew" userId="58732012-8b62-47e2-be7b-94a76cef1257" providerId="ADAL" clId="{27E839D0-ABCC-4D34-B6F6-365AE7D4EFAE}" dt="2022-03-14T17:11:06.416" v="329" actId="14100"/>
          <ac:spMkLst>
            <pc:docMk/>
            <pc:sldMk cId="3330256677" sldId="307"/>
            <ac:spMk id="2" creationId="{00000000-0000-0000-0000-000000000000}"/>
          </ac:spMkLst>
        </pc:spChg>
        <pc:spChg chg="mod">
          <ac:chgData name="Perry, Matthew" userId="58732012-8b62-47e2-be7b-94a76cef1257" providerId="ADAL" clId="{27E839D0-ABCC-4D34-B6F6-365AE7D4EFAE}" dt="2022-03-14T17:11:14.439" v="332" actId="1076"/>
          <ac:spMkLst>
            <pc:docMk/>
            <pc:sldMk cId="3330256677" sldId="307"/>
            <ac:spMk id="3" creationId="{00000000-0000-0000-0000-000000000000}"/>
          </ac:spMkLst>
        </pc:spChg>
        <pc:spChg chg="add del">
          <ac:chgData name="Perry, Matthew" userId="58732012-8b62-47e2-be7b-94a76cef1257" providerId="ADAL" clId="{27E839D0-ABCC-4D34-B6F6-365AE7D4EFAE}" dt="2022-03-14T17:10:36.397" v="321" actId="26606"/>
          <ac:spMkLst>
            <pc:docMk/>
            <pc:sldMk cId="3330256677" sldId="307"/>
            <ac:spMk id="73" creationId="{83FA766D-3260-4E0A-9E7F-A2C93DFF1932}"/>
          </ac:spMkLst>
        </pc:spChg>
        <pc:spChg chg="add del">
          <ac:chgData name="Perry, Matthew" userId="58732012-8b62-47e2-be7b-94a76cef1257" providerId="ADAL" clId="{27E839D0-ABCC-4D34-B6F6-365AE7D4EFAE}" dt="2022-03-14T17:10:36.397" v="321" actId="26606"/>
          <ac:spMkLst>
            <pc:docMk/>
            <pc:sldMk cId="3330256677" sldId="307"/>
            <ac:spMk id="75" creationId="{CB435A06-5FFD-4CF8-BE06-3796EC42003A}"/>
          </ac:spMkLst>
        </pc:spChg>
        <pc:spChg chg="add del">
          <ac:chgData name="Perry, Matthew" userId="58732012-8b62-47e2-be7b-94a76cef1257" providerId="ADAL" clId="{27E839D0-ABCC-4D34-B6F6-365AE7D4EFAE}" dt="2022-03-14T17:10:36.397" v="321" actId="26606"/>
          <ac:spMkLst>
            <pc:docMk/>
            <pc:sldMk cId="3330256677" sldId="307"/>
            <ac:spMk id="77" creationId="{5E10DA6E-C3FF-4539-BF84-4775BB7EC422}"/>
          </ac:spMkLst>
        </pc:spChg>
        <pc:spChg chg="add del">
          <ac:chgData name="Perry, Matthew" userId="58732012-8b62-47e2-be7b-94a76cef1257" providerId="ADAL" clId="{27E839D0-ABCC-4D34-B6F6-365AE7D4EFAE}" dt="2022-03-14T17:10:47.403" v="323" actId="26606"/>
          <ac:spMkLst>
            <pc:docMk/>
            <pc:sldMk cId="3330256677" sldId="307"/>
            <ac:spMk id="3078" creationId="{7B4F6806-5898-4FE8-B610-A058C8B8470A}"/>
          </ac:spMkLst>
        </pc:spChg>
        <pc:spChg chg="add">
          <ac:chgData name="Perry, Matthew" userId="58732012-8b62-47e2-be7b-94a76cef1257" providerId="ADAL" clId="{27E839D0-ABCC-4D34-B6F6-365AE7D4EFAE}" dt="2022-03-14T17:10:51.638" v="324" actId="26606"/>
          <ac:spMkLst>
            <pc:docMk/>
            <pc:sldMk cId="3330256677" sldId="307"/>
            <ac:spMk id="3079" creationId="{7B4F6806-5898-4FE8-B610-A058C8B8470A}"/>
          </ac:spMkLst>
        </pc:spChg>
        <pc:picChg chg="mod ord">
          <ac:chgData name="Perry, Matthew" userId="58732012-8b62-47e2-be7b-94a76cef1257" providerId="ADAL" clId="{27E839D0-ABCC-4D34-B6F6-365AE7D4EFAE}" dt="2022-03-14T17:10:51.638" v="324" actId="26606"/>
          <ac:picMkLst>
            <pc:docMk/>
            <pc:sldMk cId="3330256677" sldId="307"/>
            <ac:picMk id="4" creationId="{00000000-0000-0000-0000-000000000000}"/>
          </ac:picMkLst>
        </pc:picChg>
        <pc:picChg chg="add mod">
          <ac:chgData name="Perry, Matthew" userId="58732012-8b62-47e2-be7b-94a76cef1257" providerId="ADAL" clId="{27E839D0-ABCC-4D34-B6F6-365AE7D4EFAE}" dt="2022-03-14T17:10:51.638" v="324" actId="26606"/>
          <ac:picMkLst>
            <pc:docMk/>
            <pc:sldMk cId="3330256677" sldId="307"/>
            <ac:picMk id="3074" creationId="{E1CD58D8-E822-451E-AB6C-675D64A458D0}"/>
          </ac:picMkLst>
        </pc:picChg>
        <pc:picChg chg="add mod">
          <ac:chgData name="Perry, Matthew" userId="58732012-8b62-47e2-be7b-94a76cef1257" providerId="ADAL" clId="{27E839D0-ABCC-4D34-B6F6-365AE7D4EFAE}" dt="2022-03-14T17:10:51.638" v="324" actId="26606"/>
          <ac:picMkLst>
            <pc:docMk/>
            <pc:sldMk cId="3330256677" sldId="307"/>
            <ac:picMk id="3076" creationId="{A49C6A99-BF8B-4986-81BF-A54D7A65F055}"/>
          </ac:picMkLst>
        </pc:picChg>
      </pc:sldChg>
      <pc:sldChg chg="delSp del">
        <pc:chgData name="Perry, Matthew" userId="58732012-8b62-47e2-be7b-94a76cef1257" providerId="ADAL" clId="{27E839D0-ABCC-4D34-B6F6-365AE7D4EFAE}" dt="2022-03-14T13:44:02.027" v="256" actId="47"/>
        <pc:sldMkLst>
          <pc:docMk/>
          <pc:sldMk cId="1588175718" sldId="309"/>
        </pc:sldMkLst>
        <pc:picChg chg="del">
          <ac:chgData name="Perry, Matthew" userId="58732012-8b62-47e2-be7b-94a76cef1257" providerId="ADAL" clId="{27E839D0-ABCC-4D34-B6F6-365AE7D4EFAE}" dt="2022-03-14T13:43:57.527" v="255" actId="21"/>
          <ac:picMkLst>
            <pc:docMk/>
            <pc:sldMk cId="1588175718" sldId="309"/>
            <ac:picMk id="1026" creationId="{00000000-0000-0000-0000-000000000000}"/>
          </ac:picMkLst>
        </pc:picChg>
      </pc:sldChg>
      <pc:sldChg chg="addSp modSp new mod">
        <pc:chgData name="Perry, Matthew" userId="58732012-8b62-47e2-be7b-94a76cef1257" providerId="ADAL" clId="{27E839D0-ABCC-4D34-B6F6-365AE7D4EFAE}" dt="2022-03-14T13:27:01.017" v="44" actId="20577"/>
        <pc:sldMkLst>
          <pc:docMk/>
          <pc:sldMk cId="1623265850" sldId="312"/>
        </pc:sldMkLst>
        <pc:spChg chg="mod">
          <ac:chgData name="Perry, Matthew" userId="58732012-8b62-47e2-be7b-94a76cef1257" providerId="ADAL" clId="{27E839D0-ABCC-4D34-B6F6-365AE7D4EFAE}" dt="2022-03-14T13:27:01.017" v="44" actId="20577"/>
          <ac:spMkLst>
            <pc:docMk/>
            <pc:sldMk cId="1623265850" sldId="312"/>
            <ac:spMk id="3" creationId="{9795FF7A-2ABB-4BA4-8A0F-5C49B28E540D}"/>
          </ac:spMkLst>
        </pc:spChg>
        <pc:picChg chg="add mod">
          <ac:chgData name="Perry, Matthew" userId="58732012-8b62-47e2-be7b-94a76cef1257" providerId="ADAL" clId="{27E839D0-ABCC-4D34-B6F6-365AE7D4EFAE}" dt="2022-03-14T13:26:21.258" v="28" actId="1076"/>
          <ac:picMkLst>
            <pc:docMk/>
            <pc:sldMk cId="1623265850" sldId="312"/>
            <ac:picMk id="1026" creationId="{00CD768A-39A4-4618-B7B6-A9848E58EB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3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5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3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BEF47-046F-4D74-A7C6-D0B16116674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6254-CAE2-4284-8F85-5FDF232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3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is.usda.gov/wps/portal/fsis/topics/recalls-and-public-health-alerts/current-recalls-and-alert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0" y="307731"/>
            <a:ext cx="3051529" cy="3997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85" y="360295"/>
            <a:ext cx="3144807" cy="3997637"/>
          </a:xfrm>
          <a:prstGeom prst="rect">
            <a:avLst/>
          </a:prstGeom>
        </p:spPr>
      </p:pic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25" y="307731"/>
            <a:ext cx="2904949" cy="3997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Progressive Presidents: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CD9E61"/>
                </a:solidFill>
              </a:rPr>
              <a:t>Changing the Role of the Presidency</a:t>
            </a:r>
          </a:p>
        </p:txBody>
      </p:sp>
    </p:spTree>
    <p:extLst>
      <p:ext uri="{BB962C8B-B14F-4D97-AF65-F5344CB8AC3E}">
        <p14:creationId xmlns:p14="http://schemas.microsoft.com/office/powerpoint/2010/main" val="103361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6" name="Rectangle 7176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10491-56A9-3E4B-495E-7E58E22D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3276212" cy="2101850"/>
          </a:xfrm>
        </p:spPr>
        <p:txBody>
          <a:bodyPr>
            <a:normAutofit/>
          </a:bodyPr>
          <a:lstStyle/>
          <a:p>
            <a:r>
              <a:rPr lang="en-US" sz="4000" dirty="0"/>
              <a:t>b. Standard Oil</a:t>
            </a:r>
          </a:p>
        </p:txBody>
      </p:sp>
      <p:sp>
        <p:nvSpPr>
          <p:cNvPr id="7187" name="Rectangle 7178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8" name="Rectangle 7180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327426A-6840-010B-7CB5-84F0E24A3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">
            <a:extLst>
              <a:ext uri="{FF2B5EF4-FFF2-40B4-BE49-F238E27FC236}">
                <a16:creationId xmlns:a16="http://schemas.microsoft.com/office/drawing/2014/main" id="{A8EB27FE-50F7-6FA1-CD45-F3E69B216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F524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iii. Fairness for all citizens</a:t>
            </a:r>
          </a:p>
        </p:txBody>
      </p:sp>
      <p:pic>
        <p:nvPicPr>
          <p:cNvPr id="4" name="Picture 4" descr="250px-Strike19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r="-1" b="1770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solidFill>
                  <a:srgbClr val="FFFFFF"/>
                </a:solidFill>
              </a:rPr>
              <a:t>Anthracite Coal Strike (1902)</a:t>
            </a:r>
          </a:p>
          <a:p>
            <a:pPr marL="457200" indent="-457200">
              <a:buAutoNum type="alphaLcPeriod"/>
            </a:pPr>
            <a:r>
              <a:rPr lang="en-US" sz="3600" dirty="0">
                <a:solidFill>
                  <a:srgbClr val="FFFFFF"/>
                </a:solidFill>
              </a:rPr>
              <a:t>Coal</a:t>
            </a:r>
            <a:r>
              <a:rPr lang="en-US" sz="3600" b="1" dirty="0">
                <a:solidFill>
                  <a:srgbClr val="FFFFFF"/>
                </a:solidFill>
              </a:rPr>
              <a:t> miners went on </a:t>
            </a:r>
            <a:r>
              <a:rPr lang="en-US" sz="3600" dirty="0">
                <a:solidFill>
                  <a:srgbClr val="FFFFFF"/>
                </a:solidFill>
              </a:rPr>
              <a:t>strike</a:t>
            </a:r>
            <a:endParaRPr lang="en-US" sz="3600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buAutoNum type="alphaLcPeriod"/>
            </a:pPr>
            <a:r>
              <a:rPr lang="en-US" sz="3600" dirty="0">
                <a:solidFill>
                  <a:srgbClr val="FFFFFF"/>
                </a:solidFill>
              </a:rPr>
              <a:t>TR sent both sides to arbitration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60A4-3D47-42B1-B7DB-37823A5D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</a:t>
            </a:r>
            <a:r>
              <a:rPr lang="en-US" dirty="0"/>
              <a:t>. Workers got more money and fewer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5FF7A-2ABB-4BA4-8A0F-5C49B28E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69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c. set</a:t>
            </a:r>
            <a:r>
              <a:rPr lang="en-US" sz="3600" b="1" dirty="0"/>
              <a:t> new precedent</a:t>
            </a:r>
          </a:p>
          <a:p>
            <a:pPr marL="1314450" lvl="1" indent="-857250">
              <a:buAutoNum type="romanLcPeriod"/>
            </a:pPr>
            <a:r>
              <a:rPr lang="en-US" sz="3600" b="1"/>
              <a:t>If </a:t>
            </a:r>
            <a:r>
              <a:rPr lang="en-US" sz="3600" b="1" dirty="0"/>
              <a:t>a strike threatened the public, the government </a:t>
            </a:r>
            <a:r>
              <a:rPr lang="en-US" sz="3600" b="1"/>
              <a:t>must intervene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CD768A-39A4-4618-B7B6-A9848E58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7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iv. </a:t>
            </a:r>
            <a:r>
              <a:rPr lang="en-US" b="1" dirty="0">
                <a:solidFill>
                  <a:srgbClr val="FFFFFF"/>
                </a:solidFill>
              </a:rPr>
              <a:t>Consumer Protection</a:t>
            </a:r>
          </a:p>
        </p:txBody>
      </p:sp>
      <p:pic>
        <p:nvPicPr>
          <p:cNvPr id="27652" name="Picture 4" descr="Image result for roosevelt meat insp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" r="1" b="996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AutoNum type="arabicPeriod"/>
            </a:pPr>
            <a:r>
              <a:rPr lang="en-US" sz="3600" b="1" dirty="0">
                <a:solidFill>
                  <a:srgbClr val="FFFFFF"/>
                </a:solidFill>
              </a:rPr>
              <a:t>Regulating Food</a:t>
            </a:r>
          </a:p>
          <a:p>
            <a:pPr marL="800100" lvl="1" indent="-342900">
              <a:buAutoNum type="alphaLcPeriod"/>
            </a:pPr>
            <a:r>
              <a:rPr lang="en-US" sz="2800" b="1" dirty="0">
                <a:solidFill>
                  <a:srgbClr val="FFFFFF"/>
                </a:solidFill>
              </a:rPr>
              <a:t>Decided to act b/c of </a:t>
            </a:r>
            <a:r>
              <a:rPr lang="en-US" sz="2800" b="1" i="1" dirty="0">
                <a:solidFill>
                  <a:srgbClr val="FFFFFF"/>
                </a:solidFill>
              </a:rPr>
              <a:t>The Jungle</a:t>
            </a:r>
          </a:p>
          <a:p>
            <a:pPr marL="800100" lvl="1" indent="-342900">
              <a:buAutoNum type="alphaLcPeriod"/>
            </a:pPr>
            <a:endParaRPr lang="en-US" sz="1600" b="1" dirty="0">
              <a:solidFill>
                <a:srgbClr val="FFFFFF"/>
              </a:solidFill>
              <a:cs typeface="Calibri" panose="020F0502020204030204"/>
            </a:endParaRPr>
          </a:p>
          <a:p>
            <a:endParaRPr lang="en-US" sz="2000" b="1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59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401" y="549714"/>
            <a:ext cx="5610595" cy="3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i</a:t>
            </a:r>
            <a:r>
              <a:rPr lang="en-US" b="1" dirty="0">
                <a:solidFill>
                  <a:srgbClr val="FFFFFF"/>
                </a:solidFill>
              </a:rPr>
              <a:t>. Meat Inspection Act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FFFFFF"/>
                </a:solidFill>
              </a:rPr>
              <a:t>Demanded inspection and sanitary meatpacking conditions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ii. Pure Food and Drug Act</a:t>
            </a:r>
          </a:p>
        </p:txBody>
      </p:sp>
      <p:pic>
        <p:nvPicPr>
          <p:cNvPr id="4" name="Picture 6" descr="ucm1243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1324" b="-3"/>
          <a:stretch/>
        </p:blipFill>
        <p:spPr bwMode="auto">
          <a:xfrm>
            <a:off x="3988092" y="448054"/>
            <a:ext cx="4036457" cy="59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8443" y="445459"/>
            <a:ext cx="352214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437" y="805294"/>
            <a:ext cx="3522156" cy="52375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/>
              <a:t>Ended the sale of </a:t>
            </a:r>
            <a:r>
              <a:rPr lang="en-US" sz="3200" dirty="0"/>
              <a:t>contaminated products</a:t>
            </a:r>
            <a:endParaRPr lang="en-US" sz="3200" b="1" dirty="0">
              <a:cs typeface="Calibri"/>
            </a:endParaRPr>
          </a:p>
          <a:p>
            <a:pPr marL="914400" lvl="1" indent="-457200">
              <a:buAutoNum type="alphaLcPeriod"/>
            </a:pPr>
            <a:r>
              <a:rPr lang="en-US" sz="3200" b="1" dirty="0"/>
              <a:t>Food recalls</a:t>
            </a:r>
          </a:p>
          <a:p>
            <a:pPr marL="457200" indent="-457200">
              <a:buAutoNum type="arabicPeriod"/>
            </a:pPr>
            <a:r>
              <a:rPr lang="en-US" sz="3200" b="1" dirty="0"/>
              <a:t>Demanded truthful labels</a:t>
            </a:r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550" y="5334000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3"/>
              </a:rPr>
              <a:t>Current US recalls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v. </a:t>
            </a:r>
            <a:r>
              <a:rPr lang="en-US" sz="3800" b="1" dirty="0">
                <a:solidFill>
                  <a:schemeClr val="bg1"/>
                </a:solidFill>
              </a:rPr>
              <a:t>Conservation of natural resources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lphaLcPeriod"/>
            </a:pPr>
            <a:endParaRPr lang="en-US" sz="2000" b="1">
              <a:solidFill>
                <a:schemeClr val="bg1"/>
              </a:solidFill>
              <a:cs typeface="Calibri"/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List of lands protected by Theodore Roosevelt through executive action - 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53" y="0"/>
            <a:ext cx="49891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020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984B5-D9CE-433F-A033-5F178ED8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1. Created five national parks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outdoor, person, old, person&#10;&#10;Description automatically generated">
            <a:extLst>
              <a:ext uri="{FF2B5EF4-FFF2-40B4-BE49-F238E27FC236}">
                <a16:creationId xmlns:a16="http://schemas.microsoft.com/office/drawing/2014/main" id="{51853EB8-1B26-4271-B06A-CDB536CF8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96" r="1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762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numents Protected Under the Antiquities Act · National Parks Conservation  Asso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BB4CD-0288-47CE-9B76-B925FDFB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cs typeface="Calibri Light"/>
              </a:rPr>
              <a:t>2. 1906 Antiquities 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D82A0-9A59-4479-9CCC-CDF0D954C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requently Asked Questions - Monuments for 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095500"/>
            <a:ext cx="952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AE7DD-F879-8AF4-6D0B-A9CCC557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US" dirty="0"/>
              <a:t>c. Foreign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334AC-E923-BDA5-B3F5-0054AC399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i</a:t>
            </a:r>
            <a:r>
              <a:rPr lang="en-US" sz="4000" dirty="0"/>
              <a:t>. “Speak softly and carry a big stick!”</a:t>
            </a:r>
          </a:p>
        </p:txBody>
      </p:sp>
      <p:pic>
        <p:nvPicPr>
          <p:cNvPr id="4" name="Picture 2" descr="Big stick ideology - Wikipedia">
            <a:extLst>
              <a:ext uri="{FF2B5EF4-FFF2-40B4-BE49-F238E27FC236}">
                <a16:creationId xmlns:a16="http://schemas.microsoft.com/office/drawing/2014/main" id="{DB978B3E-018A-1ED0-CED9-6EEBF7AF8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r="12864" b="-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5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marL="908050" indent="-908050" eaLnBrk="1" hangingPunct="1"/>
            <a:r>
              <a:rPr lang="en-US" altLang="en-US" dirty="0"/>
              <a:t>I. Theodore Roosevelt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19334" y="59996"/>
            <a:ext cx="5086350" cy="4525963"/>
          </a:xfrm>
        </p:spPr>
        <p:txBody>
          <a:bodyPr/>
          <a:lstStyle/>
          <a:p>
            <a:pPr marL="742950" indent="-742950">
              <a:buAutoNum type="alphaLcPeriod"/>
            </a:pPr>
            <a:r>
              <a:rPr lang="en-US" altLang="en-US" sz="4400" dirty="0"/>
              <a:t>Bully Pulpit</a:t>
            </a:r>
          </a:p>
          <a:p>
            <a:pPr marL="1314450" lvl="1" indent="-857250">
              <a:buAutoNum type="romanLcPeriod"/>
            </a:pPr>
            <a:r>
              <a:rPr lang="en-US" altLang="en-US" sz="4000" dirty="0"/>
              <a:t>Use of the presidency to influence the media and other politicians</a:t>
            </a:r>
          </a:p>
        </p:txBody>
      </p:sp>
      <p:pic>
        <p:nvPicPr>
          <p:cNvPr id="31748" name="Picture 6" descr="TRBully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66800"/>
            <a:ext cx="41529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ssa.gov/history/pics/tr1912.jpg">
            <a:extLst>
              <a:ext uri="{FF2B5EF4-FFF2-40B4-BE49-F238E27FC236}">
                <a16:creationId xmlns:a16="http://schemas.microsoft.com/office/drawing/2014/main" id="{5BAAC017-A9D7-7B3C-8F5D-2E07CC2C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2" y="3533574"/>
            <a:ext cx="6301315" cy="32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7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0EEF295-6AB6-F9BF-72FE-B3BC57DA84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8" r="13528" b="-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7A627F2F-FE66-45EE-9738-2828B5939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8999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8481D-A07C-306B-01D5-91A4362A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1. Great White Fleet</a:t>
            </a:r>
          </a:p>
        </p:txBody>
      </p:sp>
    </p:spTree>
    <p:extLst>
      <p:ext uri="{BB962C8B-B14F-4D97-AF65-F5344CB8AC3E}">
        <p14:creationId xmlns:p14="http://schemas.microsoft.com/office/powerpoint/2010/main" val="2518887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B1908-A36A-B886-2C97-8A747645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2. Roosevelt Corollary</a:t>
            </a:r>
          </a:p>
        </p:txBody>
      </p:sp>
      <p:cxnSp>
        <p:nvCxnSpPr>
          <p:cNvPr id="4112" name="Straight Connector 41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oosevelt Corollary - Wikiwand">
            <a:extLst>
              <a:ext uri="{FF2B5EF4-FFF2-40B4-BE49-F238E27FC236}">
                <a16:creationId xmlns:a16="http://schemas.microsoft.com/office/drawing/2014/main" id="{0D260886-A4E3-5CB6-8A98-1A62201A8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945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5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78">
            <a:extLst>
              <a:ext uri="{FF2B5EF4-FFF2-40B4-BE49-F238E27FC236}">
                <a16:creationId xmlns:a16="http://schemas.microsoft.com/office/drawing/2014/main" id="{A57A8FF7-9666-4356-A84B-183FDAE8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CFAE-4FF2-7D52-08FA-F0573525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7" y="2341757"/>
            <a:ext cx="3377184" cy="387616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a. US would be the policeman of the Western Hemisphere</a:t>
            </a:r>
          </a:p>
        </p:txBody>
      </p:sp>
      <p:pic>
        <p:nvPicPr>
          <p:cNvPr id="3074" name="Picture 2" descr="President Theodore Roosevelt Shown Deploying His New Diplomacy Of 'Speak  Softly And Carry A Big Stick' In Political Cartoon From Puck - Walmart.com">
            <a:extLst>
              <a:ext uri="{FF2B5EF4-FFF2-40B4-BE49-F238E27FC236}">
                <a16:creationId xmlns:a16="http://schemas.microsoft.com/office/drawing/2014/main" id="{7C8FF611-A1BE-5204-DF29-5C1C44849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r="-1" b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4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0">
            <a:extLst>
              <a:ext uri="{FF2B5EF4-FFF2-40B4-BE49-F238E27FC236}">
                <a16:creationId xmlns:a16="http://schemas.microsoft.com/office/drawing/2014/main" id="{A57A8FF7-9666-4356-A84B-183FDAE8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DAFB6-C7AD-8FD8-ED94-8897FB62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3" y="155987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</a:rPr>
              <a:t>ii. Panama Canal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02C9FEB-C6A9-7298-8B70-F0DD8D3E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76" y="469106"/>
            <a:ext cx="7945871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02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1325563"/>
          </a:xfrm>
        </p:spPr>
        <p:txBody>
          <a:bodyPr/>
          <a:lstStyle/>
          <a:p>
            <a:r>
              <a:rPr lang="en-US" b="1" dirty="0"/>
              <a:t>II. William Howard Taft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7425"/>
            <a:ext cx="10515600" cy="4351338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sz="3600" b="1" dirty="0"/>
              <a:t>Real Trustbuster</a:t>
            </a:r>
          </a:p>
        </p:txBody>
      </p:sp>
      <p:pic>
        <p:nvPicPr>
          <p:cNvPr id="31746" name="Picture 2" descr="Image result for william howard taft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" y="2833157"/>
            <a:ext cx="5715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 result for william howard taf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44" y="0"/>
            <a:ext cx="6474656" cy="4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ddy and Taft - American Historical Adventures">
            <a:extLst>
              <a:ext uri="{FF2B5EF4-FFF2-40B4-BE49-F238E27FC236}">
                <a16:creationId xmlns:a16="http://schemas.microsoft.com/office/drawing/2014/main" id="{D1840791-B0D6-5326-033F-119405C0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81" y="708530"/>
            <a:ext cx="5070320" cy="57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C1371CA-4EFD-42EB-ACDC-CC54CC4E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9" y="1680658"/>
            <a:ext cx="4281244" cy="48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282575"/>
            <a:ext cx="76085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b. Feud with TR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err="1"/>
              <a:t>i</a:t>
            </a:r>
            <a:r>
              <a:rPr lang="en-US" sz="3600" b="1" dirty="0"/>
              <a:t>. Disagreement over progressive 			policies</a:t>
            </a:r>
          </a:p>
        </p:txBody>
      </p:sp>
      <p:pic>
        <p:nvPicPr>
          <p:cNvPr id="5" name="Picture 4" descr="300px-Old-fri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118732"/>
            <a:ext cx="3850655" cy="473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ouble Take 'Toons: The 1912 Republicans : NPR">
            <a:extLst>
              <a:ext uri="{FF2B5EF4-FFF2-40B4-BE49-F238E27FC236}">
                <a16:creationId xmlns:a16="http://schemas.microsoft.com/office/drawing/2014/main" id="{A201E8E7-557B-FECF-EB21-4D76A51A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Roosevelt decided to run for a 3</a:t>
            </a:r>
            <a:r>
              <a:rPr lang="en-US" baseline="30000" dirty="0"/>
              <a:t>rd</a:t>
            </a:r>
            <a:r>
              <a:rPr lang="en-US" dirty="0"/>
              <a:t> term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16th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2" y="1533236"/>
            <a:ext cx="4643462" cy="495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1912 President Election Cartoon. Theodore Roosevelt Charging At Incumbent  President Taft Seated On Top Of The White House. Uncle Sam Appears As A  Professor Of Physics 'To Witness What Really Happens When">
            <a:extLst>
              <a:ext uri="{FF2B5EF4-FFF2-40B4-BE49-F238E27FC236}">
                <a16:creationId xmlns:a16="http://schemas.microsoft.com/office/drawing/2014/main" id="{5D7BFF3C-40B2-D0C7-2AA0-77A8E31C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60" y="1681825"/>
            <a:ext cx="6613680" cy="449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55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 Election of 1912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72" y="1396188"/>
            <a:ext cx="10515600" cy="4351338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sz="3200" dirty="0"/>
              <a:t>Republican Party Split</a:t>
            </a:r>
          </a:p>
          <a:p>
            <a:pPr marL="971550" lvl="1" indent="-514350">
              <a:buAutoNum type="romanLcPeriod"/>
            </a:pPr>
            <a:r>
              <a:rPr lang="en-US" sz="2800" dirty="0"/>
              <a:t>Republicans (Conservative)</a:t>
            </a:r>
            <a:endParaRPr lang="en-US" sz="2000" dirty="0"/>
          </a:p>
          <a:p>
            <a:pPr marL="1371600" lvl="2" indent="-457200">
              <a:buAutoNum type="arabicPeriod"/>
            </a:pPr>
            <a:r>
              <a:rPr lang="en-US" sz="2400" dirty="0"/>
              <a:t>William Howard Taft</a:t>
            </a:r>
          </a:p>
          <a:p>
            <a:endParaRPr lang="en-US" dirty="0"/>
          </a:p>
        </p:txBody>
      </p:sp>
      <p:pic>
        <p:nvPicPr>
          <p:cNvPr id="4" name="Picture 7" descr="william-howard-taft_114088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3" y="308407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Republican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42" y="4035488"/>
            <a:ext cx="2184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mazon.com: Presidential Campaign 1912 Nformer President Theodore Roosevelt  And President William Howard Taft Battling For The Republican Presidential  Nomination In A 1912 American Cartoon Poster Print by (18 x: Posters &amp;  Prints">
            <a:extLst>
              <a:ext uri="{FF2B5EF4-FFF2-40B4-BE49-F238E27FC236}">
                <a16:creationId xmlns:a16="http://schemas.microsoft.com/office/drawing/2014/main" id="{1D758510-AC8E-B61E-827A-9C2E1BD2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42" y="0"/>
            <a:ext cx="522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Bull Moose Party (Progressive)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Theodore Roosevelt</a:t>
            </a:r>
          </a:p>
        </p:txBody>
      </p:sp>
      <p:pic>
        <p:nvPicPr>
          <p:cNvPr id="4" name="Picture 5" descr="2064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4" y="1447800"/>
            <a:ext cx="449738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3" y="3099654"/>
            <a:ext cx="4866409" cy="341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Democrats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145" y="1295689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Woodrow Wilson</a:t>
            </a:r>
          </a:p>
        </p:txBody>
      </p:sp>
      <p:pic>
        <p:nvPicPr>
          <p:cNvPr id="4" name="Picture 7" descr="woodrow-wilson-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6299"/>
            <a:ext cx="49625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em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71" y="-41334"/>
            <a:ext cx="2422672" cy="223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olitical:Small Paper (1896-present), William Howard Taft and Woodrow Wilson: Anti-Roosevelt Cartoon&#10;Postcards.... (Total: 2 Items)">
            <a:extLst>
              <a:ext uri="{FF2B5EF4-FFF2-40B4-BE49-F238E27FC236}">
                <a16:creationId xmlns:a16="http://schemas.microsoft.com/office/drawing/2014/main" id="{82D8722E-321B-5104-5489-A373BBD48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" b="53268"/>
          <a:stretch/>
        </p:blipFill>
        <p:spPr bwMode="auto">
          <a:xfrm>
            <a:off x="5800725" y="1690687"/>
            <a:ext cx="6391275" cy="40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6466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b. Square Deal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8" y="935037"/>
            <a:ext cx="7029450" cy="4525963"/>
          </a:xfrm>
        </p:spPr>
        <p:txBody>
          <a:bodyPr/>
          <a:lstStyle/>
          <a:p>
            <a:pPr marL="857250" indent="-857250" eaLnBrk="1" hangingPunct="1">
              <a:buAutoNum type="romanLcPeriod"/>
            </a:pPr>
            <a:r>
              <a:rPr lang="en-US" altLang="en-US" sz="4400" dirty="0"/>
              <a:t>Domestic program called for:</a:t>
            </a:r>
            <a:endParaRPr lang="en-US" altLang="en-US" dirty="0"/>
          </a:p>
        </p:txBody>
      </p:sp>
      <p:pic>
        <p:nvPicPr>
          <p:cNvPr id="5" name="Picture 2" descr="http://1.bp.blogspot.com/_vvogWJJgHq4/TK50xbVxsPI/AAAAAAAAAAM/FNZrb6yyNHQ/s1600/president_theodore_roosev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65125"/>
            <a:ext cx="350520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The Square Deal for APUSH | Simple, Easy, Direct">
            <a:extLst>
              <a:ext uri="{FF2B5EF4-FFF2-40B4-BE49-F238E27FC236}">
                <a16:creationId xmlns:a16="http://schemas.microsoft.com/office/drawing/2014/main" id="{291FD915-4C94-5F89-1F08-49A97721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429846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1299"/>
            <a:ext cx="10515600" cy="1325563"/>
          </a:xfrm>
        </p:spPr>
        <p:txBody>
          <a:bodyPr/>
          <a:lstStyle/>
          <a:p>
            <a:r>
              <a:rPr lang="en-US" dirty="0"/>
              <a:t>b. Split in the Republican Party secured the election for Wilson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310" y="91122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4" name="Picture 5" descr="electoralcollege1912_larg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08" y="1326863"/>
            <a:ext cx="10303801" cy="553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1912–Puck Cartoon–Emma Jekowsky | Presidential Campaign Rhetoric">
            <a:extLst>
              <a:ext uri="{FF2B5EF4-FFF2-40B4-BE49-F238E27FC236}">
                <a16:creationId xmlns:a16="http://schemas.microsoft.com/office/drawing/2014/main" id="{A2F410BB-E998-487A-99F1-82CE01B0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2158793"/>
            <a:ext cx="11774969" cy="35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37586" cy="6858000"/>
          </a:xfrm>
          <a:custGeom>
            <a:avLst/>
            <a:gdLst>
              <a:gd name="connsiteX0" fmla="*/ 0 w 10237586"/>
              <a:gd name="connsiteY0" fmla="*/ 0 h 6858000"/>
              <a:gd name="connsiteX1" fmla="*/ 7061432 w 10237586"/>
              <a:gd name="connsiteY1" fmla="*/ 0 h 6858000"/>
              <a:gd name="connsiteX2" fmla="*/ 10237586 w 10237586"/>
              <a:gd name="connsiteY2" fmla="*/ 6858000 h 6858000"/>
              <a:gd name="connsiteX3" fmla="*/ 0 w 102375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7586" h="6858000">
                <a:moveTo>
                  <a:pt x="0" y="0"/>
                </a:moveTo>
                <a:lnTo>
                  <a:pt x="7061432" y="0"/>
                </a:lnTo>
                <a:lnTo>
                  <a:pt x="102375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36" y="3173986"/>
            <a:ext cx="5646235" cy="3764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93" y="80143"/>
            <a:ext cx="4432693" cy="3221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IV. Woodrow Wilson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1249"/>
            <a:ext cx="4966693" cy="4155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eriod"/>
            </a:pPr>
            <a:r>
              <a:rPr lang="en-US" dirty="0"/>
              <a:t>Created</a:t>
            </a:r>
          </a:p>
          <a:p>
            <a:pPr marL="971550" lvl="1" indent="-514350">
              <a:buAutoNum type="romanLcPeriod"/>
            </a:pPr>
            <a:r>
              <a:rPr lang="en-US" dirty="0"/>
              <a:t>Federal Reserve System</a:t>
            </a:r>
          </a:p>
          <a:p>
            <a:pPr marL="1371600" lvl="2" indent="-457200">
              <a:buAutoNum type="arabicPeriod"/>
            </a:pPr>
            <a:r>
              <a:rPr lang="en-US" sz="2400" dirty="0"/>
              <a:t>Regulates monetary supply</a:t>
            </a:r>
            <a:endParaRPr lang="en-US" sz="24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102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2105" y="0"/>
            <a:ext cx="5012421" cy="337085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5822" y="3535727"/>
            <a:ext cx="4679740" cy="319782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017" y="2824012"/>
            <a:ext cx="3185760" cy="4069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b. Keating-Owen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3825836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Limited child labor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40102_image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3"/>
          <a:stretch/>
        </p:blipFill>
        <p:spPr bwMode="auto">
          <a:xfrm>
            <a:off x="1538014" y="2789123"/>
            <a:ext cx="3984176" cy="40688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54" y="-20903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c. Outbreak of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896" y="1112520"/>
            <a:ext cx="6090822" cy="3785419"/>
          </a:xfrm>
        </p:spPr>
        <p:txBody>
          <a:bodyPr>
            <a:normAutofit/>
          </a:bodyPr>
          <a:lstStyle/>
          <a:p>
            <a:pPr marL="571500" indent="-571500">
              <a:buAutoNum type="romanLcPeriod"/>
            </a:pPr>
            <a:r>
              <a:rPr lang="en-US" sz="3200" dirty="0"/>
              <a:t>WWI ended the Progressive Era</a:t>
            </a:r>
          </a:p>
          <a:p>
            <a:pPr marL="571500" indent="-571500">
              <a:buAutoNum type="romanLcPeriod"/>
            </a:pPr>
            <a:r>
              <a:rPr lang="en-US" sz="3200" dirty="0"/>
              <a:t>International war distracted the public and lawmakers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34" y="2331720"/>
            <a:ext cx="5976266" cy="44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72">
            <a:extLst>
              <a:ext uri="{FF2B5EF4-FFF2-40B4-BE49-F238E27FC236}">
                <a16:creationId xmlns:a16="http://schemas.microsoft.com/office/drawing/2014/main" id="{7B4F6806-5898-4FE8-B610-A058C8B8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693" y="4224938"/>
            <a:ext cx="7242017" cy="10120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V. Legacy of the Progressive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633" y="5406957"/>
            <a:ext cx="6977261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Oppressed could organize and have political impact</a:t>
            </a:r>
          </a:p>
        </p:txBody>
      </p:sp>
      <p:pic>
        <p:nvPicPr>
          <p:cNvPr id="3074" name="Picture 2" descr="Cesar Chavez Day: Orange County Murals by Emigdio Vasquez Sr. Honor Chavez  and His Activism">
            <a:extLst>
              <a:ext uri="{FF2B5EF4-FFF2-40B4-BE49-F238E27FC236}">
                <a16:creationId xmlns:a16="http://schemas.microsoft.com/office/drawing/2014/main" id="{E1CD58D8-E822-451E-AB6C-675D64A45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r="5108" b="2"/>
          <a:stretch/>
        </p:blipFill>
        <p:spPr bwMode="auto">
          <a:xfrm>
            <a:off x="4406845" y="4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martin-luther-king-jr-photo-1"/>
          <p:cNvPicPr>
            <a:picLocks noChangeAspect="1" noChangeArrowheads="1"/>
          </p:cNvPicPr>
          <p:nvPr/>
        </p:nvPicPr>
        <p:blipFill rotWithShape="1">
          <a:blip r:embed="rId3" cstate="print"/>
          <a:srcRect l="5053" r="14839" b="-1"/>
          <a:stretch/>
        </p:blipFill>
        <p:spPr bwMode="auto"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</p:spPr>
      </p:pic>
      <p:pic>
        <p:nvPicPr>
          <p:cNvPr id="3076" name="Picture 4" descr="American Indian Movement (AIM) | MNopedia">
            <a:extLst>
              <a:ext uri="{FF2B5EF4-FFF2-40B4-BE49-F238E27FC236}">
                <a16:creationId xmlns:a16="http://schemas.microsoft.com/office/drawing/2014/main" id="{A49C6A99-BF8B-4986-81BF-A54D7A65F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r="19271" b="-1"/>
          <a:stretch/>
        </p:blipFill>
        <p:spPr bwMode="auto">
          <a:xfrm>
            <a:off x="8653074" y="-3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5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274639"/>
            <a:ext cx="9875520" cy="1325562"/>
          </a:xfrm>
        </p:spPr>
        <p:txBody>
          <a:bodyPr/>
          <a:lstStyle/>
          <a:p>
            <a:r>
              <a:rPr lang="en-US" dirty="0"/>
              <a:t>b. Agenda of reform would be carried into 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562" y="2057400"/>
            <a:ext cx="4735986" cy="3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4226" y="1874520"/>
            <a:ext cx="4090954" cy="454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014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dirty="0"/>
              <a:t>c. Government was now expected to make the 	country better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240" y="1600200"/>
            <a:ext cx="9875520" cy="1950720"/>
          </a:xfrm>
        </p:spPr>
        <p:txBody>
          <a:bodyPr>
            <a:normAutofit/>
          </a:bodyPr>
          <a:lstStyle/>
          <a:p>
            <a:pPr marL="1402080" lvl="1" indent="-853440">
              <a:buFontTx/>
              <a:buAutoNum type="romanLcPeriod"/>
            </a:pPr>
            <a:r>
              <a:rPr lang="en-US" sz="3200" dirty="0"/>
              <a:t>Regulating the economy</a:t>
            </a:r>
          </a:p>
          <a:p>
            <a:pPr marL="1402080" lvl="1" indent="-853440">
              <a:buFontTx/>
              <a:buAutoNum type="romanLcPeriod"/>
            </a:pPr>
            <a:r>
              <a:rPr lang="en-US" sz="3200"/>
              <a:t>Solve </a:t>
            </a:r>
            <a:r>
              <a:rPr lang="en-US" sz="3200" dirty="0"/>
              <a:t>social problems</a:t>
            </a:r>
          </a:p>
        </p:txBody>
      </p:sp>
      <p:pic>
        <p:nvPicPr>
          <p:cNvPr id="2050" name="Picture 2" descr="FEMA: 8 dead, all others accounted for from Mayfield candle factory">
            <a:extLst>
              <a:ext uri="{FF2B5EF4-FFF2-40B4-BE49-F238E27FC236}">
                <a16:creationId xmlns:a16="http://schemas.microsoft.com/office/drawing/2014/main" id="{6F5E6CA6-B8B1-4356-9720-ABA9A0763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79" y="2606040"/>
            <a:ext cx="6040121" cy="33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global impact of George Floyd: How Black Lives Matter protests shaped  movements around the world - CBS News">
            <a:extLst>
              <a:ext uri="{FF2B5EF4-FFF2-40B4-BE49-F238E27FC236}">
                <a16:creationId xmlns:a16="http://schemas.microsoft.com/office/drawing/2014/main" id="{ED5572BD-A044-40BA-97D4-D85FA1F8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6" y="3054350"/>
            <a:ext cx="6673547" cy="35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54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FE746-BCC9-5D18-AFB3-2147BCC0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1. Breaking up “bad” trusts</a:t>
            </a:r>
          </a:p>
        </p:txBody>
      </p:sp>
      <p:sp>
        <p:nvSpPr>
          <p:cNvPr id="2065" name="Content Placeholder 2">
            <a:extLst>
              <a:ext uri="{FF2B5EF4-FFF2-40B4-BE49-F238E27FC236}">
                <a16:creationId xmlns:a16="http://schemas.microsoft.com/office/drawing/2014/main" id="{619B3A48-B525-756E-5DEC-73E0F61B9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2050" name="Picture 2" descr="How did Teddy Roosevelt bring down trusts and monopolies in the early  1900s? - Quora">
            <a:extLst>
              <a:ext uri="{FF2B5EF4-FFF2-40B4-BE49-F238E27FC236}">
                <a16:creationId xmlns:a16="http://schemas.microsoft.com/office/drawing/2014/main" id="{BAA53C82-13AB-731D-4AC2-46818F8CB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r="-1" b="-1"/>
          <a:stretch/>
        </p:blipFill>
        <p:spPr bwMode="auto"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6" name="Group 2056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067" name="Freeform: Shape 2057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008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13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D4E75C-E09F-4CCD-B5A4-25623C7E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en-US" sz="4000"/>
              <a:t>2. Fairness for all citizens</a:t>
            </a:r>
          </a:p>
        </p:txBody>
      </p:sp>
      <p:pic>
        <p:nvPicPr>
          <p:cNvPr id="5124" name="Picture 4" descr="The Square Deal &amp; the Modern Presidency Square Deal = TR's program of  progressive reforms designed to protect the common people against Big  Business. - ppt download">
            <a:extLst>
              <a:ext uri="{FF2B5EF4-FFF2-40B4-BE49-F238E27FC236}">
                <a16:creationId xmlns:a16="http://schemas.microsoft.com/office/drawing/2014/main" id="{F0952C7C-7AD1-439F-D382-A999E9C59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oosevelt's Square Deal | Texas Gateway">
            <a:extLst>
              <a:ext uri="{FF2B5EF4-FFF2-40B4-BE49-F238E27FC236}">
                <a16:creationId xmlns:a16="http://schemas.microsoft.com/office/drawing/2014/main" id="{9BE5002A-926D-59BD-6516-DC22D8836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6" r="1" b="10206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EBB4-058E-E8CB-23A2-BB574B52B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08589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616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F0011-B3EF-87DF-F046-56CAEB01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3 Consumer Protection</a:t>
            </a:r>
          </a:p>
        </p:txBody>
      </p:sp>
      <p:cxnSp>
        <p:nvCxnSpPr>
          <p:cNvPr id="6173" name="Straight Connector 616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Effects of Food Regulation in the Progressive Era | DocsTeach">
            <a:extLst>
              <a:ext uri="{FF2B5EF4-FFF2-40B4-BE49-F238E27FC236}">
                <a16:creationId xmlns:a16="http://schemas.microsoft.com/office/drawing/2014/main" id="{C8538E91-F258-68D6-1CDC-C3E838D41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3" r="-2" b="23170"/>
          <a:stretch/>
        </p:blipFill>
        <p:spPr bwMode="auto">
          <a:xfrm>
            <a:off x="331567" y="2756514"/>
            <a:ext cx="5455917" cy="33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74" name="Straight Connector 616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onsumer Protection: Then and Now | Sutori">
            <a:extLst>
              <a:ext uri="{FF2B5EF4-FFF2-40B4-BE49-F238E27FC236}">
                <a16:creationId xmlns:a16="http://schemas.microsoft.com/office/drawing/2014/main" id="{5B68BA28-5E31-1497-4C75-8D00F0308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300"/>
          <a:stretch/>
        </p:blipFill>
        <p:spPr bwMode="auto">
          <a:xfrm>
            <a:off x="6445073" y="2789784"/>
            <a:ext cx="5455917" cy="32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Roosevelt And Muir, C1903. /Npresident Theodore Roosevelt, Center, And John  Muir, With Long Beard, Next To">
            <a:extLst>
              <a:ext uri="{FF2B5EF4-FFF2-40B4-BE49-F238E27FC236}">
                <a16:creationId xmlns:a16="http://schemas.microsoft.com/office/drawing/2014/main" id="{21000D68-81A2-BD03-342B-733F7AF69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r="1" b="1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51BE2-6B80-0F7A-9973-8E80AAFD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4.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68B69-CF6F-6276-CECC-A52A5C22C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3074" name="Picture 2" descr="Redwood Tree Picture Quotes. QuotesGram">
            <a:extLst>
              <a:ext uri="{FF2B5EF4-FFF2-40B4-BE49-F238E27FC236}">
                <a16:creationId xmlns:a16="http://schemas.microsoft.com/office/drawing/2014/main" id="{CF58E79D-333C-0F13-9417-DF17137E3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" r="1" b="22810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3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6758" y="414552"/>
            <a:ext cx="5530516" cy="1325563"/>
          </a:xfrm>
        </p:spPr>
        <p:txBody>
          <a:bodyPr/>
          <a:lstStyle/>
          <a:p>
            <a:r>
              <a:rPr lang="en-US" dirty="0"/>
              <a:t>ii. Trust busting (really trust regulating)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5727" y="1961904"/>
            <a:ext cx="4363452" cy="39222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/>
              <a:t>Began to use the Sherman Antitrust Act</a:t>
            </a:r>
          </a:p>
        </p:txBody>
      </p:sp>
      <p:pic>
        <p:nvPicPr>
          <p:cNvPr id="1028" name="Picture 4" descr="Sherman Antitrust Act">
            <a:extLst>
              <a:ext uri="{FF2B5EF4-FFF2-40B4-BE49-F238E27FC236}">
                <a16:creationId xmlns:a16="http://schemas.microsoft.com/office/drawing/2014/main" id="{EB7CB118-2801-BA9F-A7DF-EC88799E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3" y="182562"/>
            <a:ext cx="6103603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20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a. </a:t>
            </a:r>
            <a:r>
              <a:rPr lang="en-US" i="1" dirty="0">
                <a:solidFill>
                  <a:srgbClr val="FFFFFF"/>
                </a:solidFill>
              </a:rPr>
              <a:t>Northern Securities Co. v. US </a:t>
            </a:r>
            <a:r>
              <a:rPr lang="en-US" dirty="0">
                <a:solidFill>
                  <a:srgbClr val="FFFFFF"/>
                </a:solidFill>
              </a:rPr>
              <a:t>(1904)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" name="Picture 5" descr="uh36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r="1" b="1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  <a:noFill/>
        </p:spPr>
      </p:pic>
      <p:pic>
        <p:nvPicPr>
          <p:cNvPr id="4" name="Picture 4" descr="trmiddle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r="14303" b="-1"/>
          <a:stretch/>
        </p:blipFill>
        <p:spPr bwMode="auto">
          <a:xfrm>
            <a:off x="3942260" y="2454901"/>
            <a:ext cx="3442803" cy="40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2563" y="491260"/>
            <a:ext cx="3886706" cy="5603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>
              <a:buAutoNum type="romanLcPeriod"/>
            </a:pPr>
            <a:r>
              <a:rPr lang="en-US" sz="4000" dirty="0"/>
              <a:t>Roosevelt enforced Sherman Antitrust Act</a:t>
            </a:r>
            <a:endParaRPr lang="en-US" sz="3600" dirty="0"/>
          </a:p>
          <a:p>
            <a:pPr marL="914400" lvl="1" indent="-457200">
              <a:buAutoNum type="arabicPeriod"/>
            </a:pPr>
            <a:r>
              <a:rPr lang="en-US" sz="3600" dirty="0"/>
              <a:t>Major victory for antitrust movement </a:t>
            </a:r>
            <a:endParaRPr lang="en-US" sz="6000" b="1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873e5c3f-1e1b-4fff-b0d5-bac579b7991c" xsi:nil="true"/>
    <FolderType xmlns="873e5c3f-1e1b-4fff-b0d5-bac579b7991c" xsi:nil="true"/>
    <Student_Groups xmlns="873e5c3f-1e1b-4fff-b0d5-bac579b7991c">
      <UserInfo>
        <DisplayName/>
        <AccountId xsi:nil="true"/>
        <AccountType/>
      </UserInfo>
    </Student_Groups>
    <TeamsChannelId xmlns="873e5c3f-1e1b-4fff-b0d5-bac579b7991c" xsi:nil="true"/>
    <Students xmlns="873e5c3f-1e1b-4fff-b0d5-bac579b7991c">
      <UserInfo>
        <DisplayName/>
        <AccountId xsi:nil="true"/>
        <AccountType/>
      </UserInfo>
    </Students>
    <Distribution_Groups xmlns="873e5c3f-1e1b-4fff-b0d5-bac579b7991c" xsi:nil="true"/>
    <DefaultSectionNames xmlns="873e5c3f-1e1b-4fff-b0d5-bac579b7991c" xsi:nil="true"/>
    <Is_Collaboration_Space_Locked xmlns="873e5c3f-1e1b-4fff-b0d5-bac579b7991c" xsi:nil="true"/>
    <AppVersion xmlns="873e5c3f-1e1b-4fff-b0d5-bac579b7991c" xsi:nil="true"/>
    <Invited_Students xmlns="873e5c3f-1e1b-4fff-b0d5-bac579b7991c" xsi:nil="true"/>
    <IsNotebookLocked xmlns="873e5c3f-1e1b-4fff-b0d5-bac579b7991c" xsi:nil="true"/>
    <Self_Registration_Enabled xmlns="873e5c3f-1e1b-4fff-b0d5-bac579b7991c" xsi:nil="true"/>
    <Has_Teacher_Only_SectionGroup xmlns="873e5c3f-1e1b-4fff-b0d5-bac579b7991c" xsi:nil="true"/>
    <Math_Settings xmlns="873e5c3f-1e1b-4fff-b0d5-bac579b7991c" xsi:nil="true"/>
    <Invited_Teachers xmlns="873e5c3f-1e1b-4fff-b0d5-bac579b7991c" xsi:nil="true"/>
    <Teachers xmlns="873e5c3f-1e1b-4fff-b0d5-bac579b7991c">
      <UserInfo>
        <DisplayName/>
        <AccountId xsi:nil="true"/>
        <AccountType/>
      </UserInfo>
    </Teachers>
    <Templates xmlns="873e5c3f-1e1b-4fff-b0d5-bac579b7991c" xsi:nil="true"/>
    <Self_Registration_Enabled0 xmlns="873e5c3f-1e1b-4fff-b0d5-bac579b7991c" xsi:nil="true"/>
    <LMS_Mappings xmlns="873e5c3f-1e1b-4fff-b0d5-bac579b7991c" xsi:nil="true"/>
    <Owner xmlns="873e5c3f-1e1b-4fff-b0d5-bac579b7991c">
      <UserInfo>
        <DisplayName/>
        <AccountId xsi:nil="true"/>
        <AccountType/>
      </UserInfo>
    </Owner>
    <CultureName xmlns="873e5c3f-1e1b-4fff-b0d5-bac579b799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4CFD40442BF9448D029668A0012038" ma:contentTypeVersion="35" ma:contentTypeDescription="Create a new document." ma:contentTypeScope="" ma:versionID="b2a2a7d3ae9ae68a2608eb76ec4f74ec">
  <xsd:schema xmlns:xsd="http://www.w3.org/2001/XMLSchema" xmlns:xs="http://www.w3.org/2001/XMLSchema" xmlns:p="http://schemas.microsoft.com/office/2006/metadata/properties" xmlns:ns3="873e5c3f-1e1b-4fff-b0d5-bac579b7991c" xmlns:ns4="e804fe73-f54c-4e7f-a10c-12ad6ad4fe5a" targetNamespace="http://schemas.microsoft.com/office/2006/metadata/properties" ma:root="true" ma:fieldsID="041dd722161f7196c200118c2b0796d3" ns3:_="" ns4:_="">
    <xsd:import namespace="873e5c3f-1e1b-4fff-b0d5-bac579b7991c"/>
    <xsd:import namespace="e804fe73-f54c-4e7f-a10c-12ad6ad4fe5a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CultureName" minOccurs="0"/>
                <xsd:element ref="ns3:Has_Teacher_Only_SectionGroup" minOccurs="0"/>
                <xsd:element ref="ns3:Is_Collaboration_Space_Locke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Templates" minOccurs="0"/>
                <xsd:element ref="ns3:Distribution_Groups" minOccurs="0"/>
                <xsd:element ref="ns3:LMS_Mappings" minOccurs="0"/>
                <xsd:element ref="ns3:Self_Registration_Enabled0" minOccurs="0"/>
                <xsd:element ref="ns3:IsNotebookLocked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e5c3f-1e1b-4fff-b0d5-bac579b7991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dexed="tru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Templates" ma:index="37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40" nillable="true" ma:displayName="Self Registration Enabled" ma:internalName="Self_Registration_Enabled0">
      <xsd:simpleType>
        <xsd:restriction base="dms:Boolean"/>
      </xsd:simpleType>
    </xsd:element>
    <xsd:element name="IsNotebookLocked" ma:index="41" nillable="true" ma:displayName="Is Notebook Locked" ma:internalName="IsNotebookLocked">
      <xsd:simpleType>
        <xsd:restriction base="dms:Boolean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4fe73-f54c-4e7f-a10c-12ad6ad4fe5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339D9-C118-427D-A6D1-7866BBDA8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C92530-4400-4A1B-AF31-5112DCE44305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e804fe73-f54c-4e7f-a10c-12ad6ad4fe5a"/>
    <ds:schemaRef ds:uri="http://schemas.microsoft.com/office/2006/metadata/properties"/>
    <ds:schemaRef ds:uri="873e5c3f-1e1b-4fff-b0d5-bac579b7991c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CD573D2-F5F4-4144-89A0-3B6BCEB82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e5c3f-1e1b-4fff-b0d5-bac579b7991c"/>
    <ds:schemaRef ds:uri="e804fe73-f54c-4e7f-a10c-12ad6ad4f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405</Words>
  <Application>Microsoft Office PowerPoint</Application>
  <PresentationFormat>Widescreen</PresentationFormat>
  <Paragraphs>72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Progressive Presidents:</vt:lpstr>
      <vt:lpstr>I. Theodore Roosevelt</vt:lpstr>
      <vt:lpstr>b. Square Deal</vt:lpstr>
      <vt:lpstr>1. Breaking up “bad” trusts</vt:lpstr>
      <vt:lpstr>2. Fairness for all citizens</vt:lpstr>
      <vt:lpstr>3 Consumer Protection</vt:lpstr>
      <vt:lpstr>4. Conservation</vt:lpstr>
      <vt:lpstr>ii. Trust busting (really trust regulating)</vt:lpstr>
      <vt:lpstr>a. Northern Securities Co. v. US (1904)</vt:lpstr>
      <vt:lpstr>b. Standard Oil</vt:lpstr>
      <vt:lpstr>iii. Fairness for all citizens</vt:lpstr>
      <vt:lpstr>i. Workers got more money and fewer hours</vt:lpstr>
      <vt:lpstr>iv. Consumer Protection</vt:lpstr>
      <vt:lpstr>i. Meat Inspection Act</vt:lpstr>
      <vt:lpstr>ii. Pure Food and Drug Act</vt:lpstr>
      <vt:lpstr>v. Conservation of natural resources</vt:lpstr>
      <vt:lpstr>1. Created five national parks</vt:lpstr>
      <vt:lpstr>2. 1906 Antiquities Act</vt:lpstr>
      <vt:lpstr>c. Foreign Policy</vt:lpstr>
      <vt:lpstr>1. Great White Fleet</vt:lpstr>
      <vt:lpstr>2. Roosevelt Corollary</vt:lpstr>
      <vt:lpstr>PowerPoint Presentation</vt:lpstr>
      <vt:lpstr>ii. Panama Canal</vt:lpstr>
      <vt:lpstr>II. William Howard Taft</vt:lpstr>
      <vt:lpstr>PowerPoint Presentation</vt:lpstr>
      <vt:lpstr>1. Roosevelt decided to run for a 3rd term </vt:lpstr>
      <vt:lpstr>III. Election of 1912</vt:lpstr>
      <vt:lpstr>ii. Bull Moose Party (Progressive)</vt:lpstr>
      <vt:lpstr>iii. Democrats</vt:lpstr>
      <vt:lpstr>b. Split in the Republican Party secured the election for Wilson</vt:lpstr>
      <vt:lpstr>IV. Woodrow Wilson</vt:lpstr>
      <vt:lpstr>b. Keating-Owen Act</vt:lpstr>
      <vt:lpstr>c. Outbreak of War</vt:lpstr>
      <vt:lpstr>V. Legacy of the Progressive Era</vt:lpstr>
      <vt:lpstr>b. Agenda of reform would be carried into the 20th century</vt:lpstr>
      <vt:lpstr>c. Government was now expected to make the  country better</vt:lpstr>
    </vt:vector>
  </TitlesOfParts>
  <Company>Olean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Presidents:</dc:title>
  <dc:creator>Windows User</dc:creator>
  <cp:lastModifiedBy>Perry, Matthew</cp:lastModifiedBy>
  <cp:revision>108</cp:revision>
  <dcterms:created xsi:type="dcterms:W3CDTF">2017-03-13T12:36:21Z</dcterms:created>
  <dcterms:modified xsi:type="dcterms:W3CDTF">2024-03-20T17:58:24Z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0x0101006C4CFD40442BF9448D029668A0012038</vt:lpwstr>
  </property>
</Properties>
</file>