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7D63C9E-396F-403A-AC49-4DE2D17EF522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F06275-75F4-4E7A-890A-F48A18AB4CE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#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pseudopods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“false feet”, used by a </a:t>
            </a:r>
            <a:r>
              <a:rPr lang="en-US" dirty="0" err="1" smtClean="0"/>
              <a:t>sarcodine</a:t>
            </a:r>
            <a:r>
              <a:rPr lang="en-US" dirty="0" smtClean="0"/>
              <a:t> to move and get food</a:t>
            </a:r>
          </a:p>
          <a:p>
            <a:endParaRPr lang="en-US" dirty="0"/>
          </a:p>
        </p:txBody>
      </p:sp>
      <p:pic>
        <p:nvPicPr>
          <p:cNvPr id="4" name="Picture 3" descr="amoeba_light_micrograph_lm_of_amoeba_proteus_these_protozoa_have_numerous_pseudopodia_or_fals_5W0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19400"/>
            <a:ext cx="5334000" cy="368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stage in an insect’s development following the larva stage  ex. cocoon</a:t>
            </a:r>
          </a:p>
          <a:p>
            <a:endParaRPr lang="en-US" dirty="0"/>
          </a:p>
        </p:txBody>
      </p:sp>
      <p:pic>
        <p:nvPicPr>
          <p:cNvPr id="4" name="Picture 3" descr="thL0E8PYJ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0"/>
            <a:ext cx="34766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weaker trait in genetics</a:t>
            </a:r>
          </a:p>
          <a:p>
            <a:endParaRPr lang="en-US" dirty="0"/>
          </a:p>
        </p:txBody>
      </p:sp>
      <p:pic>
        <p:nvPicPr>
          <p:cNvPr id="5" name="Picture 4" descr="thVPP8Q8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95446"/>
            <a:ext cx="5029200" cy="374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blood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cells containing hemoglobin </a:t>
            </a:r>
          </a:p>
          <a:p>
            <a:pPr>
              <a:buNone/>
            </a:pPr>
            <a:r>
              <a:rPr lang="en-US" dirty="0" smtClean="0"/>
              <a:t>that carry oxygen throughout the body</a:t>
            </a:r>
          </a:p>
          <a:p>
            <a:endParaRPr lang="en-US" dirty="0"/>
          </a:p>
        </p:txBody>
      </p:sp>
      <p:pic>
        <p:nvPicPr>
          <p:cNvPr id="4" name="Picture 3" descr="Blood_Platelet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051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automatic response to a stimulus</a:t>
            </a:r>
          </a:p>
          <a:p>
            <a:endParaRPr lang="en-US" dirty="0"/>
          </a:p>
        </p:txBody>
      </p:sp>
      <p:pic>
        <p:nvPicPr>
          <p:cNvPr id="4" name="Picture 3" descr="knee%20jerk%20refl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667000"/>
            <a:ext cx="4667250" cy="352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ability of an organism to </a:t>
            </a:r>
            <a:r>
              <a:rPr lang="en-US" dirty="0" err="1" smtClean="0"/>
              <a:t>regrow</a:t>
            </a:r>
            <a:r>
              <a:rPr lang="en-US" dirty="0" smtClean="0"/>
              <a:t> a lost part</a:t>
            </a:r>
          </a:p>
          <a:p>
            <a:endParaRPr lang="en-US" dirty="0"/>
          </a:p>
        </p:txBody>
      </p:sp>
      <p:pic>
        <p:nvPicPr>
          <p:cNvPr id="4" name="Picture 3" descr="thTFQD513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362200"/>
            <a:ext cx="660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energy making process of all living things that requires oxygen</a:t>
            </a:r>
          </a:p>
          <a:p>
            <a:endParaRPr lang="en-US" dirty="0"/>
          </a:p>
        </p:txBody>
      </p:sp>
      <p:pic>
        <p:nvPicPr>
          <p:cNvPr id="4" name="Picture 3" descr="human-respi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4953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blood cell fragment the help in blood </a:t>
            </a:r>
            <a:r>
              <a:rPr lang="en-US" dirty="0" smtClean="0"/>
              <a:t>clotting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Blood_Platelet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contains the male sex cells of a seed plant</a:t>
            </a:r>
          </a:p>
          <a:p>
            <a:endParaRPr lang="en-US" dirty="0"/>
          </a:p>
        </p:txBody>
      </p:sp>
      <p:pic>
        <p:nvPicPr>
          <p:cNvPr id="4" name="Picture 3" descr="poll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5908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transfer of pollen the male part to the female part of the flower</a:t>
            </a:r>
          </a:p>
          <a:p>
            <a:endParaRPr lang="en-US" dirty="0"/>
          </a:p>
        </p:txBody>
      </p:sp>
      <p:pic>
        <p:nvPicPr>
          <p:cNvPr id="4" name="Picture 3" descr="Pollination_Bee_Dandelion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819400"/>
            <a:ext cx="3852672" cy="3612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group of the same type of organisms living together in the same area</a:t>
            </a:r>
          </a:p>
          <a:p>
            <a:endParaRPr lang="en-US" dirty="0"/>
          </a:p>
        </p:txBody>
      </p:sp>
      <p:pic>
        <p:nvPicPr>
          <p:cNvPr id="4" name="Picture 3" descr="IN16_CROWD_55186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67085"/>
            <a:ext cx="5257800" cy="353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animal that kills and eats other organisms</a:t>
            </a:r>
          </a:p>
          <a:p>
            <a:endParaRPr lang="en-US" dirty="0"/>
          </a:p>
        </p:txBody>
      </p:sp>
      <p:pic>
        <p:nvPicPr>
          <p:cNvPr id="4" name="Picture 3" descr="thYC0GGIY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43174"/>
            <a:ext cx="6248400" cy="387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organism that is killed by a predator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 descr="grey-squirrel-ea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3427655" cy="417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organism that can make its own food</a:t>
            </a:r>
          </a:p>
          <a:p>
            <a:endParaRPr lang="en-US" dirty="0"/>
          </a:p>
        </p:txBody>
      </p:sp>
      <p:pic>
        <p:nvPicPr>
          <p:cNvPr id="4" name="Picture 3" descr="g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substance, made of amino acids, used to build and repair cells </a:t>
            </a:r>
            <a:endParaRPr lang="en-US" dirty="0"/>
          </a:p>
        </p:txBody>
      </p:sp>
      <p:pic>
        <p:nvPicPr>
          <p:cNvPr id="4" name="Picture 3" descr="knowledge-prote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52197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160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List # 17</vt:lpstr>
      <vt:lpstr>platelet</vt:lpstr>
      <vt:lpstr>pollen</vt:lpstr>
      <vt:lpstr>pollination</vt:lpstr>
      <vt:lpstr>population</vt:lpstr>
      <vt:lpstr>predator</vt:lpstr>
      <vt:lpstr>prey</vt:lpstr>
      <vt:lpstr>producer</vt:lpstr>
      <vt:lpstr>protein</vt:lpstr>
      <vt:lpstr>pseudopods</vt:lpstr>
      <vt:lpstr>pupa</vt:lpstr>
      <vt:lpstr>recessive</vt:lpstr>
      <vt:lpstr>red blood cell</vt:lpstr>
      <vt:lpstr>reflex</vt:lpstr>
      <vt:lpstr>regeneration</vt:lpstr>
      <vt:lpstr>respiration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# 17</dc:title>
  <dc:creator>fasdfsd</dc:creator>
  <cp:lastModifiedBy>fasdfsd</cp:lastModifiedBy>
  <cp:revision>7</cp:revision>
  <dcterms:created xsi:type="dcterms:W3CDTF">2014-03-10T11:45:02Z</dcterms:created>
  <dcterms:modified xsi:type="dcterms:W3CDTF">2014-03-10T12:45:26Z</dcterms:modified>
</cp:coreProperties>
</file>