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82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30016F-099C-4611-A673-B191B2F7DC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5EDF0F-64CA-43E4-A3E2-C31E848A45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166669-3450-42FF-B0A5-E74CA0898B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06103A-9874-44F0-8C01-64E8E8E15C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8CAA6B-D29B-4798-9A13-6C43CD78FB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D2BEC4-B47D-4E27-A9B6-F388511E9D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21C62-7EE9-4231-9BF6-04E55CCBE5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2D8F49-AB17-4CEB-BFFE-88B16D2D00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9FF27-DFB9-4F47-8AEE-2A9834A819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F6D519-0A81-4D03-960C-0E8624CA8E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65525-A2C8-459E-AC91-062D2608C9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9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9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9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77F2465-1F87-4FE3-986E-ED53FE057A9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/>
              <a:t>French vocabulary!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0"/>
            <a:ext cx="8229600" cy="1143000"/>
          </a:xfrm>
        </p:spPr>
        <p:txBody>
          <a:bodyPr/>
          <a:lstStyle/>
          <a:p>
            <a:r>
              <a:rPr lang="en-US"/>
              <a:t>grossir</a:t>
            </a:r>
          </a:p>
        </p:txBody>
      </p:sp>
      <p:sp>
        <p:nvSpPr>
          <p:cNvPr id="11271" name="AutoShape 7"/>
          <p:cNvSpPr>
            <a:spLocks noChangeArrowheads="1"/>
          </p:cNvSpPr>
          <p:nvPr/>
        </p:nvSpPr>
        <p:spPr bwMode="auto">
          <a:xfrm rot="5400000">
            <a:off x="3962400" y="358014"/>
            <a:ext cx="685800" cy="1447800"/>
          </a:xfrm>
          <a:prstGeom prst="upArrow">
            <a:avLst>
              <a:gd name="adj1" fmla="val 50000"/>
              <a:gd name="adj2" fmla="val 527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05000"/>
            <a:ext cx="5257800" cy="3748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181600"/>
            <a:ext cx="8229600" cy="1143000"/>
          </a:xfrm>
        </p:spPr>
        <p:txBody>
          <a:bodyPr/>
          <a:lstStyle/>
          <a:p>
            <a:r>
              <a:rPr lang="en-US"/>
              <a:t>danser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1000"/>
            <a:ext cx="5638800" cy="4455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486400"/>
            <a:ext cx="8229600" cy="1143000"/>
          </a:xfrm>
        </p:spPr>
        <p:txBody>
          <a:bodyPr/>
          <a:lstStyle/>
          <a:p>
            <a:r>
              <a:rPr lang="en-US"/>
              <a:t>toucher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09600"/>
            <a:ext cx="6096000" cy="4586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486400"/>
            <a:ext cx="8229600" cy="1143000"/>
          </a:xfrm>
        </p:spPr>
        <p:txBody>
          <a:bodyPr/>
          <a:lstStyle/>
          <a:p>
            <a:r>
              <a:rPr lang="en-US" dirty="0" err="1"/>
              <a:t>entrer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04560"/>
            <a:ext cx="2514600" cy="5153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410198"/>
            <a:ext cx="8229600" cy="1143000"/>
          </a:xfrm>
        </p:spPr>
        <p:txBody>
          <a:bodyPr/>
          <a:lstStyle/>
          <a:p>
            <a:r>
              <a:rPr lang="en-US" dirty="0" err="1"/>
              <a:t>choisir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199"/>
            <a:ext cx="6934200" cy="495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953000"/>
            <a:ext cx="8229600" cy="1143000"/>
          </a:xfrm>
        </p:spPr>
        <p:txBody>
          <a:bodyPr/>
          <a:lstStyle/>
          <a:p>
            <a:r>
              <a:rPr lang="en-US"/>
              <a:t>skier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106" y="76200"/>
            <a:ext cx="6326188" cy="5169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181600"/>
            <a:ext cx="8229600" cy="1143000"/>
          </a:xfrm>
        </p:spPr>
        <p:txBody>
          <a:bodyPr/>
          <a:lstStyle/>
          <a:p>
            <a:r>
              <a:rPr lang="en-US"/>
              <a:t>marcher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12" y="304800"/>
            <a:ext cx="6708775" cy="4324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5410200"/>
            <a:ext cx="8229600" cy="1143000"/>
          </a:xfrm>
        </p:spPr>
        <p:txBody>
          <a:bodyPr/>
          <a:lstStyle/>
          <a:p>
            <a:r>
              <a:rPr lang="en-US" dirty="0" err="1"/>
              <a:t>regarder</a:t>
            </a:r>
            <a:endParaRPr lang="en-US" dirty="0"/>
          </a:p>
        </p:txBody>
      </p:sp>
      <p:pic>
        <p:nvPicPr>
          <p:cNvPr id="15362" name="Picture 2" descr="watching-tv-clipart-Boy_Watching_TV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7467600" cy="47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j02321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1438" y="762000"/>
            <a:ext cx="3786187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352800" y="5334000"/>
            <a:ext cx="502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/>
              <a:t>etudier</a:t>
            </a:r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 flipV="1">
            <a:off x="3581400" y="52578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3581400" y="5943600"/>
            <a:ext cx="5715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 err="1"/>
              <a:t>vendre</a:t>
            </a:r>
            <a:endParaRPr lang="en-US" sz="4400" dirty="0"/>
          </a:p>
        </p:txBody>
      </p:sp>
      <p:pic>
        <p:nvPicPr>
          <p:cNvPr id="16386" name="Picture 2" descr="th?&amp;id=O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0"/>
            <a:ext cx="3581400" cy="5400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029200"/>
            <a:ext cx="8229600" cy="1143000"/>
          </a:xfrm>
        </p:spPr>
        <p:txBody>
          <a:bodyPr/>
          <a:lstStyle/>
          <a:p>
            <a:r>
              <a:rPr lang="en-US"/>
              <a:t>aimer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482" y="304800"/>
            <a:ext cx="4340287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3048000" y="5638800"/>
            <a:ext cx="533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/>
              <a:t>manger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8600"/>
            <a:ext cx="5030788" cy="4862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2971800" y="5638800"/>
            <a:ext cx="5257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 err="1"/>
              <a:t>remplir</a:t>
            </a:r>
            <a:endParaRPr lang="en-US" sz="4400" dirty="0"/>
          </a:p>
        </p:txBody>
      </p:sp>
      <p:pic>
        <p:nvPicPr>
          <p:cNvPr id="18434" name="Picture 2" descr="Image result for pouring into pitch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600"/>
            <a:ext cx="7010400" cy="5071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2895600" y="5867400"/>
            <a:ext cx="43592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 dirty="0" err="1"/>
              <a:t>chercher</a:t>
            </a:r>
            <a:endParaRPr lang="en-US" sz="4400" dirty="0"/>
          </a:p>
        </p:txBody>
      </p:sp>
      <p:pic>
        <p:nvPicPr>
          <p:cNvPr id="19458" name="Picture 2" descr="th?&amp;id=O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04800"/>
            <a:ext cx="7086600" cy="5196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AutoShape 5"/>
          <p:cNvSpPr>
            <a:spLocks noChangeArrowheads="1"/>
          </p:cNvSpPr>
          <p:nvPr/>
        </p:nvSpPr>
        <p:spPr bwMode="auto">
          <a:xfrm rot="5400000">
            <a:off x="3848100" y="73025"/>
            <a:ext cx="838200" cy="1219200"/>
          </a:xfrm>
          <a:prstGeom prst="downArrow">
            <a:avLst>
              <a:gd name="adj1" fmla="val 50000"/>
              <a:gd name="adj2" fmla="val 3281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2971800" y="5791200"/>
            <a:ext cx="5943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/>
              <a:t>maigrir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47800"/>
            <a:ext cx="5515163" cy="382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447800" y="5867400"/>
            <a:ext cx="617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/>
              <a:t>presenter</a:t>
            </a:r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 flipV="1">
            <a:off x="2209800" y="594360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812" y="228600"/>
            <a:ext cx="5818188" cy="4969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3048000" y="5715000"/>
            <a:ext cx="533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 err="1"/>
              <a:t>tourner</a:t>
            </a:r>
            <a:endParaRPr lang="en-US" sz="4400" dirty="0"/>
          </a:p>
        </p:txBody>
      </p:sp>
      <p:pic>
        <p:nvPicPr>
          <p:cNvPr id="22530" name="Picture 2" descr="th?&amp;id=O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2400"/>
            <a:ext cx="4800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2743200" y="5867400"/>
            <a:ext cx="5105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 err="1"/>
              <a:t>fermer</a:t>
            </a:r>
            <a:endParaRPr lang="en-US" sz="4400" dirty="0"/>
          </a:p>
        </p:txBody>
      </p:sp>
      <p:pic>
        <p:nvPicPr>
          <p:cNvPr id="23554" name="Picture 2" descr="th?&amp;id=O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4800"/>
            <a:ext cx="5562600" cy="509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2133600" y="5791200"/>
            <a:ext cx="518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/>
              <a:t>inviter </a:t>
            </a:r>
          </a:p>
        </p:txBody>
      </p:sp>
      <p:pic>
        <p:nvPicPr>
          <p:cNvPr id="24578" name="Picture 2" descr="th?&amp;id=O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43" y="457200"/>
            <a:ext cx="7054057" cy="46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3200400" y="5791200"/>
            <a:ext cx="5791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/>
              <a:t>porter</a:t>
            </a:r>
          </a:p>
        </p:txBody>
      </p:sp>
      <p:pic>
        <p:nvPicPr>
          <p:cNvPr id="25602" name="Picture 2" descr="thQ9ATV2O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2400"/>
            <a:ext cx="3733800" cy="5179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4038600" y="5943600"/>
            <a:ext cx="5638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 err="1"/>
              <a:t>montrer</a:t>
            </a:r>
            <a:endParaRPr lang="en-US" sz="4400" dirty="0"/>
          </a:p>
        </p:txBody>
      </p:sp>
      <p:pic>
        <p:nvPicPr>
          <p:cNvPr id="26626" name="Picture 2" descr="th?&amp;id=O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8600"/>
            <a:ext cx="3733800" cy="5091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181600"/>
            <a:ext cx="8229600" cy="1143000"/>
          </a:xfrm>
        </p:spPr>
        <p:txBody>
          <a:bodyPr/>
          <a:lstStyle/>
          <a:p>
            <a:r>
              <a:rPr lang="en-US"/>
              <a:t>travailler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33400"/>
            <a:ext cx="5417024" cy="397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2917209" y="5715000"/>
            <a:ext cx="5486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/>
              <a:t>detester</a:t>
            </a:r>
          </a:p>
        </p:txBody>
      </p:sp>
      <p:sp>
        <p:nvSpPr>
          <p:cNvPr id="32774" name="Line 6"/>
          <p:cNvSpPr>
            <a:spLocks noChangeShapeType="1"/>
          </p:cNvSpPr>
          <p:nvPr/>
        </p:nvSpPr>
        <p:spPr bwMode="auto">
          <a:xfrm flipV="1">
            <a:off x="3429000" y="5867400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7650" name="Picture 2" descr="th?&amp;id=O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209" y="139442"/>
            <a:ext cx="3960812" cy="4889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3048000" y="5486400"/>
            <a:ext cx="533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/>
              <a:t>adorer</a:t>
            </a:r>
          </a:p>
        </p:txBody>
      </p:sp>
      <p:pic>
        <p:nvPicPr>
          <p:cNvPr id="28674" name="Picture 2" descr="th?&amp;id=O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7010400" cy="4092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4876800"/>
            <a:ext cx="8229600" cy="1143000"/>
          </a:xfrm>
        </p:spPr>
        <p:txBody>
          <a:bodyPr/>
          <a:lstStyle/>
          <a:p>
            <a:r>
              <a:rPr lang="en-US"/>
              <a:t>visiter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64343"/>
            <a:ext cx="6629400" cy="417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181600"/>
            <a:ext cx="8229600" cy="1143000"/>
          </a:xfrm>
        </p:spPr>
        <p:txBody>
          <a:bodyPr/>
          <a:lstStyle/>
          <a:p>
            <a:r>
              <a:rPr lang="en-US"/>
              <a:t>descendre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4800"/>
            <a:ext cx="7010400" cy="443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0"/>
            <a:ext cx="8229600" cy="1143000"/>
          </a:xfrm>
        </p:spPr>
        <p:txBody>
          <a:bodyPr/>
          <a:lstStyle/>
          <a:p>
            <a:r>
              <a:rPr lang="en-US"/>
              <a:t>punir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8600"/>
            <a:ext cx="5483225" cy="484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53405"/>
            <a:ext cx="8229600" cy="1143000"/>
          </a:xfrm>
        </p:spPr>
        <p:txBody>
          <a:bodyPr/>
          <a:lstStyle/>
          <a:p>
            <a:r>
              <a:rPr lang="en-US" dirty="0" err="1"/>
              <a:t>rentrer</a:t>
            </a:r>
            <a:endParaRPr lang="en-US" dirty="0"/>
          </a:p>
        </p:txBody>
      </p:sp>
      <p:pic>
        <p:nvPicPr>
          <p:cNvPr id="1026" name="Picture 2" descr="th?&amp;id=O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5638800" cy="5663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105400"/>
            <a:ext cx="8229600" cy="1143000"/>
          </a:xfrm>
        </p:spPr>
        <p:txBody>
          <a:bodyPr/>
          <a:lstStyle/>
          <a:p>
            <a:r>
              <a:rPr lang="en-US"/>
              <a:t>regretter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510"/>
            <a:ext cx="5180012" cy="5137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19400" y="304800"/>
            <a:ext cx="3581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81600"/>
            <a:ext cx="8229600" cy="1143000"/>
          </a:xfrm>
        </p:spPr>
        <p:txBody>
          <a:bodyPr/>
          <a:lstStyle/>
          <a:p>
            <a:r>
              <a:rPr lang="en-US"/>
              <a:t>commencer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92649"/>
            <a:ext cx="6856412" cy="4559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</TotalTime>
  <Words>33</Words>
  <Application>Microsoft Office PowerPoint</Application>
  <PresentationFormat>On-screen Show (4:3)</PresentationFormat>
  <Paragraphs>31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Arial</vt:lpstr>
      <vt:lpstr>Default Design</vt:lpstr>
      <vt:lpstr>French vocabulary! </vt:lpstr>
      <vt:lpstr>aimer</vt:lpstr>
      <vt:lpstr>travailler</vt:lpstr>
      <vt:lpstr>visiter </vt:lpstr>
      <vt:lpstr>descendre</vt:lpstr>
      <vt:lpstr>punir</vt:lpstr>
      <vt:lpstr>rentrer</vt:lpstr>
      <vt:lpstr>regretter</vt:lpstr>
      <vt:lpstr>commencer</vt:lpstr>
      <vt:lpstr>grossir</vt:lpstr>
      <vt:lpstr>danser</vt:lpstr>
      <vt:lpstr>toucher</vt:lpstr>
      <vt:lpstr>entrer</vt:lpstr>
      <vt:lpstr>choisir</vt:lpstr>
      <vt:lpstr>skier</vt:lpstr>
      <vt:lpstr>marcher</vt:lpstr>
      <vt:lpstr>regarder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French vocabulary!</dc:title>
  <dc:creator>student</dc:creator>
  <cp:lastModifiedBy>MNapoleon</cp:lastModifiedBy>
  <cp:revision>11</cp:revision>
  <dcterms:created xsi:type="dcterms:W3CDTF">2010-09-14T18:08:02Z</dcterms:created>
  <dcterms:modified xsi:type="dcterms:W3CDTF">2016-09-06T16:36:12Z</dcterms:modified>
</cp:coreProperties>
</file>