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91" autoAdjust="0"/>
  </p:normalViewPr>
  <p:slideViewPr>
    <p:cSldViewPr>
      <p:cViewPr varScale="1">
        <p:scale>
          <a:sx n="107" d="100"/>
          <a:sy n="107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5B831-24A6-42E4-BB34-C567F20A683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C85F-2C5A-40FB-BC4C-011C31AAA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C85F-2C5A-40FB-BC4C-011C31AAA3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F7413C-8842-4B42-92C8-50CB1481F0D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5866A7-5FD1-44A4-8982-99CA2FE3C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List#15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organism that eats both plants and animals </a:t>
            </a:r>
          </a:p>
          <a:p>
            <a:endParaRPr lang="en-US" dirty="0"/>
          </a:p>
        </p:txBody>
      </p:sp>
      <p:pic>
        <p:nvPicPr>
          <p:cNvPr id="4" name="Picture 3" descr="1552_austrailian-water-dr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087880"/>
            <a:ext cx="5962650" cy="47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group of tissues working together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nternal_organs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tiny cell structure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 descr="thVKU61CJ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67000"/>
            <a:ext cx="5486400" cy="375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of organs that work  together to perform a certain function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wa5-organ-system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276600"/>
            <a:ext cx="5724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special type of diffusion by which water passes into and out of the cell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osmosi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female sex organ that produces egg cells and female sex hormones</a:t>
            </a:r>
          </a:p>
          <a:p>
            <a:endParaRPr lang="en-US" dirty="0"/>
          </a:p>
        </p:txBody>
      </p:sp>
      <p:pic>
        <p:nvPicPr>
          <p:cNvPr id="4" name="Picture 3" descr="ovaries1328574682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28986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recycling of oxygen and carbon dioxide in the environment</a:t>
            </a:r>
          </a:p>
          <a:p>
            <a:endParaRPr lang="en-US" dirty="0"/>
          </a:p>
        </p:txBody>
      </p:sp>
      <p:pic>
        <p:nvPicPr>
          <p:cNvPr id="4" name="Picture 3" descr="OxygenCycle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971800"/>
            <a:ext cx="5054600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GOOD LUCK!!!!!!!!!!!!!!!!!!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recycling </a:t>
            </a:r>
            <a:r>
              <a:rPr lang="en-US" dirty="0"/>
              <a:t>of nitrogen in the </a:t>
            </a:r>
            <a:r>
              <a:rPr lang="en-US" dirty="0" smtClean="0"/>
              <a:t>environment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NitrogenCycle-lgr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895600"/>
            <a:ext cx="4233862" cy="367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nocturnal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active at night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noninfectious disease-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disease not transmitted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CATTJE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121148"/>
            <a:ext cx="2438400" cy="384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nonvascular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plants lacking transportation tubes for carrying water and food </a:t>
            </a:r>
          </a:p>
          <a:p>
            <a:endParaRPr lang="en-US" dirty="0"/>
          </a:p>
        </p:txBody>
      </p:sp>
      <p:pic>
        <p:nvPicPr>
          <p:cNvPr id="4" name="Picture 3" descr="nonvasc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362200"/>
            <a:ext cx="330898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large organic compound that stores the information needed to make the body’s proteins</a:t>
            </a:r>
          </a:p>
        </p:txBody>
      </p:sp>
      <p:pic>
        <p:nvPicPr>
          <p:cNvPr id="4" name="Picture 3" descr="nucleic ac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590800"/>
            <a:ext cx="3200400" cy="41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cell structures found in the nucleus </a:t>
            </a:r>
          </a:p>
          <a:p>
            <a:pPr>
              <a:buNone/>
            </a:pPr>
            <a:r>
              <a:rPr lang="en-US" dirty="0" smtClean="0"/>
              <a:t>and made up of RNA and protein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ucleolus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505200"/>
            <a:ext cx="34099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cell organelle that controls all the activities of the cell</a:t>
            </a:r>
          </a:p>
        </p:txBody>
      </p:sp>
      <p:pic>
        <p:nvPicPr>
          <p:cNvPr id="4" name="Picture 3" descr="cellnucl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971800"/>
            <a:ext cx="32385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fossil fuel formed millions of years ago; 	nonrenewable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38908"/>
            <a:ext cx="4173090" cy="349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148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List#15</vt:lpstr>
      <vt:lpstr>nitrogen cycle</vt:lpstr>
      <vt:lpstr>nocturnal</vt:lpstr>
      <vt:lpstr>noninfectious disease-</vt:lpstr>
      <vt:lpstr>nonvascular plant</vt:lpstr>
      <vt:lpstr>nucleic acid</vt:lpstr>
      <vt:lpstr>nucleolus</vt:lpstr>
      <vt:lpstr>nucleus</vt:lpstr>
      <vt:lpstr>oil</vt:lpstr>
      <vt:lpstr>omnivore</vt:lpstr>
      <vt:lpstr>organ</vt:lpstr>
      <vt:lpstr>organelle</vt:lpstr>
      <vt:lpstr>organ system</vt:lpstr>
      <vt:lpstr>osmosis</vt:lpstr>
      <vt:lpstr>Ovary</vt:lpstr>
      <vt:lpstr>oxygen cycle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List#15</dc:title>
  <dc:creator>fasdfsd</dc:creator>
  <cp:lastModifiedBy>fasdfsd</cp:lastModifiedBy>
  <cp:revision>7</cp:revision>
  <dcterms:created xsi:type="dcterms:W3CDTF">2014-01-27T14:01:41Z</dcterms:created>
  <dcterms:modified xsi:type="dcterms:W3CDTF">2014-02-12T14:10:06Z</dcterms:modified>
</cp:coreProperties>
</file>