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75" r:id="rId9"/>
    <p:sldId id="274" r:id="rId10"/>
    <p:sldId id="259" r:id="rId11"/>
    <p:sldId id="260" r:id="rId12"/>
    <p:sldId id="266" r:id="rId13"/>
    <p:sldId id="262" r:id="rId14"/>
    <p:sldId id="263" r:id="rId15"/>
    <p:sldId id="269" r:id="rId16"/>
    <p:sldId id="267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86B2"/>
    <a:srgbClr val="5E2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AA0125-313A-4181-B499-14A178B9E747}" v="561" dt="2024-02-26T18:45:16.3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y, Matthew" userId="58732012-8b62-47e2-be7b-94a76cef1257" providerId="ADAL" clId="{D3AA0125-313A-4181-B499-14A178B9E747}"/>
    <pc:docChg chg="undo custSel addSld delSld modSld modMainMaster">
      <pc:chgData name="Perry, Matthew" userId="58732012-8b62-47e2-be7b-94a76cef1257" providerId="ADAL" clId="{D3AA0125-313A-4181-B499-14A178B9E747}" dt="2024-02-26T18:45:19.730" v="1617" actId="14100"/>
      <pc:docMkLst>
        <pc:docMk/>
      </pc:docMkLst>
      <pc:sldChg chg="addSp delSp modSp mod setBg">
        <pc:chgData name="Perry, Matthew" userId="58732012-8b62-47e2-be7b-94a76cef1257" providerId="ADAL" clId="{D3AA0125-313A-4181-B499-14A178B9E747}" dt="2023-01-16T16:51:12.468" v="36"/>
        <pc:sldMkLst>
          <pc:docMk/>
          <pc:sldMk cId="2078961654" sldId="256"/>
        </pc:sldMkLst>
        <pc:spChg chg="mod ord">
          <ac:chgData name="Perry, Matthew" userId="58732012-8b62-47e2-be7b-94a76cef1257" providerId="ADAL" clId="{D3AA0125-313A-4181-B499-14A178B9E747}" dt="2023-01-16T16:47:44.983" v="17" actId="1076"/>
          <ac:spMkLst>
            <pc:docMk/>
            <pc:sldMk cId="2078961654" sldId="256"/>
            <ac:spMk id="2" creationId="{1E5F524C-3B2F-0230-5404-8145C84C45A2}"/>
          </ac:spMkLst>
        </pc:spChg>
        <pc:spChg chg="del mod">
          <ac:chgData name="Perry, Matthew" userId="58732012-8b62-47e2-be7b-94a76cef1257" providerId="ADAL" clId="{D3AA0125-313A-4181-B499-14A178B9E747}" dt="2023-01-16T16:47:29.108" v="12" actId="478"/>
          <ac:spMkLst>
            <pc:docMk/>
            <pc:sldMk cId="2078961654" sldId="256"/>
            <ac:spMk id="3" creationId="{294A1D97-2A3A-2664-FCF9-772F8BCAAFA4}"/>
          </ac:spMkLst>
        </pc:spChg>
        <pc:picChg chg="add mod">
          <ac:chgData name="Perry, Matthew" userId="58732012-8b62-47e2-be7b-94a76cef1257" providerId="ADAL" clId="{D3AA0125-313A-4181-B499-14A178B9E747}" dt="2023-01-16T16:47:52.409" v="19" actId="1076"/>
          <ac:picMkLst>
            <pc:docMk/>
            <pc:sldMk cId="2078961654" sldId="256"/>
            <ac:picMk id="4" creationId="{B314CA12-C069-3EAE-1EC4-A89939854711}"/>
          </ac:picMkLst>
        </pc:picChg>
        <pc:picChg chg="add mod ord">
          <ac:chgData name="Perry, Matthew" userId="58732012-8b62-47e2-be7b-94a76cef1257" providerId="ADAL" clId="{D3AA0125-313A-4181-B499-14A178B9E747}" dt="2023-01-16T16:50:08.489" v="32" actId="1076"/>
          <ac:picMkLst>
            <pc:docMk/>
            <pc:sldMk cId="2078961654" sldId="256"/>
            <ac:picMk id="5" creationId="{3F6A9DD7-F83E-9D3B-C93E-4485042FD776}"/>
          </ac:picMkLst>
        </pc:picChg>
      </pc:sldChg>
      <pc:sldChg chg="addSp delSp modSp mod setBg modAnim">
        <pc:chgData name="Perry, Matthew" userId="58732012-8b62-47e2-be7b-94a76cef1257" providerId="ADAL" clId="{D3AA0125-313A-4181-B499-14A178B9E747}" dt="2023-01-16T17:22:39.871" v="397"/>
        <pc:sldMkLst>
          <pc:docMk/>
          <pc:sldMk cId="1489833522" sldId="257"/>
        </pc:sldMkLst>
        <pc:spChg chg="mod">
          <ac:chgData name="Perry, Matthew" userId="58732012-8b62-47e2-be7b-94a76cef1257" providerId="ADAL" clId="{D3AA0125-313A-4181-B499-14A178B9E747}" dt="2023-01-16T17:21:31.888" v="384" actId="1076"/>
          <ac:spMkLst>
            <pc:docMk/>
            <pc:sldMk cId="1489833522" sldId="257"/>
            <ac:spMk id="2" creationId="{14DEA75B-03DE-1210-D042-28D2DB30A1A3}"/>
          </ac:spMkLst>
        </pc:spChg>
        <pc:spChg chg="mod">
          <ac:chgData name="Perry, Matthew" userId="58732012-8b62-47e2-be7b-94a76cef1257" providerId="ADAL" clId="{D3AA0125-313A-4181-B499-14A178B9E747}" dt="2023-01-16T17:21:34.251" v="385" actId="14100"/>
          <ac:spMkLst>
            <pc:docMk/>
            <pc:sldMk cId="1489833522" sldId="257"/>
            <ac:spMk id="3" creationId="{953BDB2C-234E-250D-2BC9-6C0CA31C8B30}"/>
          </ac:spMkLst>
        </pc:spChg>
        <pc:picChg chg="add del">
          <ac:chgData name="Perry, Matthew" userId="58732012-8b62-47e2-be7b-94a76cef1257" providerId="ADAL" clId="{D3AA0125-313A-4181-B499-14A178B9E747}" dt="2023-01-16T17:21:10.098" v="377" actId="478"/>
          <ac:picMkLst>
            <pc:docMk/>
            <pc:sldMk cId="1489833522" sldId="257"/>
            <ac:picMk id="4098" creationId="{E770886C-2CB3-6546-15C0-F306A1E0F3E5}"/>
          </ac:picMkLst>
        </pc:picChg>
        <pc:picChg chg="add mod">
          <ac:chgData name="Perry, Matthew" userId="58732012-8b62-47e2-be7b-94a76cef1257" providerId="ADAL" clId="{D3AA0125-313A-4181-B499-14A178B9E747}" dt="2023-01-16T17:21:16.960" v="380" actId="1076"/>
          <ac:picMkLst>
            <pc:docMk/>
            <pc:sldMk cId="1489833522" sldId="257"/>
            <ac:picMk id="4100" creationId="{7427C550-746D-37F0-4782-F8FEDA7906D0}"/>
          </ac:picMkLst>
        </pc:picChg>
        <pc:picChg chg="add mod">
          <ac:chgData name="Perry, Matthew" userId="58732012-8b62-47e2-be7b-94a76cef1257" providerId="ADAL" clId="{D3AA0125-313A-4181-B499-14A178B9E747}" dt="2023-01-16T17:22:15.565" v="391" actId="1076"/>
          <ac:picMkLst>
            <pc:docMk/>
            <pc:sldMk cId="1489833522" sldId="257"/>
            <ac:picMk id="4102" creationId="{0D9E8901-CE25-45F4-7A97-599FF2CEA3BA}"/>
          </ac:picMkLst>
        </pc:picChg>
      </pc:sldChg>
      <pc:sldChg chg="addSp modSp mod modAnim">
        <pc:chgData name="Perry, Matthew" userId="58732012-8b62-47e2-be7b-94a76cef1257" providerId="ADAL" clId="{D3AA0125-313A-4181-B499-14A178B9E747}" dt="2023-01-16T17:18:57.681" v="375" actId="1076"/>
        <pc:sldMkLst>
          <pc:docMk/>
          <pc:sldMk cId="4011531155" sldId="258"/>
        </pc:sldMkLst>
        <pc:spChg chg="mod">
          <ac:chgData name="Perry, Matthew" userId="58732012-8b62-47e2-be7b-94a76cef1257" providerId="ADAL" clId="{D3AA0125-313A-4181-B499-14A178B9E747}" dt="2023-01-16T17:17:20.788" v="372" actId="1076"/>
          <ac:spMkLst>
            <pc:docMk/>
            <pc:sldMk cId="4011531155" sldId="258"/>
            <ac:spMk id="2" creationId="{2813333C-9378-5B3A-7F0A-2BD16EA6E0D3}"/>
          </ac:spMkLst>
        </pc:spChg>
        <pc:spChg chg="mod">
          <ac:chgData name="Perry, Matthew" userId="58732012-8b62-47e2-be7b-94a76cef1257" providerId="ADAL" clId="{D3AA0125-313A-4181-B499-14A178B9E747}" dt="2023-01-16T17:17:23.875" v="373" actId="1076"/>
          <ac:spMkLst>
            <pc:docMk/>
            <pc:sldMk cId="4011531155" sldId="258"/>
            <ac:spMk id="3" creationId="{33947DF7-7CDE-B817-7C5B-68FCEC6D239C}"/>
          </ac:spMkLst>
        </pc:spChg>
        <pc:picChg chg="add mod">
          <ac:chgData name="Perry, Matthew" userId="58732012-8b62-47e2-be7b-94a76cef1257" providerId="ADAL" clId="{D3AA0125-313A-4181-B499-14A178B9E747}" dt="2023-01-16T17:18:57.681" v="375" actId="1076"/>
          <ac:picMkLst>
            <pc:docMk/>
            <pc:sldMk cId="4011531155" sldId="258"/>
            <ac:picMk id="4" creationId="{F6F543FD-11BB-6097-9EFE-A25B357B0290}"/>
          </ac:picMkLst>
        </pc:picChg>
      </pc:sldChg>
      <pc:sldChg chg="addSp modSp mod modAnim">
        <pc:chgData name="Perry, Matthew" userId="58732012-8b62-47e2-be7b-94a76cef1257" providerId="ADAL" clId="{D3AA0125-313A-4181-B499-14A178B9E747}" dt="2023-01-16T17:14:13.651" v="358"/>
        <pc:sldMkLst>
          <pc:docMk/>
          <pc:sldMk cId="2041246034" sldId="259"/>
        </pc:sldMkLst>
        <pc:spChg chg="mod">
          <ac:chgData name="Perry, Matthew" userId="58732012-8b62-47e2-be7b-94a76cef1257" providerId="ADAL" clId="{D3AA0125-313A-4181-B499-14A178B9E747}" dt="2023-01-16T17:13:47.781" v="353" actId="1076"/>
          <ac:spMkLst>
            <pc:docMk/>
            <pc:sldMk cId="2041246034" sldId="259"/>
            <ac:spMk id="2" creationId="{93747752-9539-20E8-BD0F-F09A1363E1BA}"/>
          </ac:spMkLst>
        </pc:spChg>
        <pc:spChg chg="mod">
          <ac:chgData name="Perry, Matthew" userId="58732012-8b62-47e2-be7b-94a76cef1257" providerId="ADAL" clId="{D3AA0125-313A-4181-B499-14A178B9E747}" dt="2023-01-16T17:13:56.616" v="355" actId="1076"/>
          <ac:spMkLst>
            <pc:docMk/>
            <pc:sldMk cId="2041246034" sldId="259"/>
            <ac:spMk id="3" creationId="{370D3AF2-873E-4EC5-AA40-7FB6699C848B}"/>
          </ac:spMkLst>
        </pc:spChg>
        <pc:picChg chg="add mod">
          <ac:chgData name="Perry, Matthew" userId="58732012-8b62-47e2-be7b-94a76cef1257" providerId="ADAL" clId="{D3AA0125-313A-4181-B499-14A178B9E747}" dt="2023-01-16T16:53:04.865" v="112"/>
          <ac:picMkLst>
            <pc:docMk/>
            <pc:sldMk cId="2041246034" sldId="259"/>
            <ac:picMk id="4" creationId="{6EFFCD3E-84D8-5D34-7982-39AB185FC75D}"/>
          </ac:picMkLst>
        </pc:picChg>
        <pc:picChg chg="add mod">
          <ac:chgData name="Perry, Matthew" userId="58732012-8b62-47e2-be7b-94a76cef1257" providerId="ADAL" clId="{D3AA0125-313A-4181-B499-14A178B9E747}" dt="2023-01-16T16:53:10.895" v="113"/>
          <ac:picMkLst>
            <pc:docMk/>
            <pc:sldMk cId="2041246034" sldId="259"/>
            <ac:picMk id="5" creationId="{F989CDD3-BC2A-A9FB-9AAD-33A80D51C13F}"/>
          </ac:picMkLst>
        </pc:picChg>
      </pc:sldChg>
      <pc:sldChg chg="addSp modSp mod modAnim">
        <pc:chgData name="Perry, Matthew" userId="58732012-8b62-47e2-be7b-94a76cef1257" providerId="ADAL" clId="{D3AA0125-313A-4181-B499-14A178B9E747}" dt="2023-01-16T17:16:03.319" v="369"/>
        <pc:sldMkLst>
          <pc:docMk/>
          <pc:sldMk cId="1323574036" sldId="260"/>
        </pc:sldMkLst>
        <pc:spChg chg="mod">
          <ac:chgData name="Perry, Matthew" userId="58732012-8b62-47e2-be7b-94a76cef1257" providerId="ADAL" clId="{D3AA0125-313A-4181-B499-14A178B9E747}" dt="2023-01-16T17:13:32.753" v="350" actId="1076"/>
          <ac:spMkLst>
            <pc:docMk/>
            <pc:sldMk cId="1323574036" sldId="260"/>
            <ac:spMk id="2" creationId="{6AF74AA5-6F67-2243-C92A-3C56658DD4FF}"/>
          </ac:spMkLst>
        </pc:spChg>
        <pc:spChg chg="mod">
          <ac:chgData name="Perry, Matthew" userId="58732012-8b62-47e2-be7b-94a76cef1257" providerId="ADAL" clId="{D3AA0125-313A-4181-B499-14A178B9E747}" dt="2023-01-16T17:13:36.439" v="351" actId="1076"/>
          <ac:spMkLst>
            <pc:docMk/>
            <pc:sldMk cId="1323574036" sldId="260"/>
            <ac:spMk id="3" creationId="{629796D8-627F-5BE1-2117-84B998E3157B}"/>
          </ac:spMkLst>
        </pc:spChg>
        <pc:picChg chg="add mod">
          <ac:chgData name="Perry, Matthew" userId="58732012-8b62-47e2-be7b-94a76cef1257" providerId="ADAL" clId="{D3AA0125-313A-4181-B499-14A178B9E747}" dt="2023-01-16T17:13:41.316" v="352" actId="1076"/>
          <ac:picMkLst>
            <pc:docMk/>
            <pc:sldMk cId="1323574036" sldId="260"/>
            <ac:picMk id="4" creationId="{72AF27AD-1228-07FC-FA7E-57484E1FBF11}"/>
          </ac:picMkLst>
        </pc:picChg>
        <pc:picChg chg="add mod">
          <ac:chgData name="Perry, Matthew" userId="58732012-8b62-47e2-be7b-94a76cef1257" providerId="ADAL" clId="{D3AA0125-313A-4181-B499-14A178B9E747}" dt="2023-01-16T17:15:03.484" v="365" actId="1076"/>
          <ac:picMkLst>
            <pc:docMk/>
            <pc:sldMk cId="1323574036" sldId="260"/>
            <ac:picMk id="5" creationId="{A73C7C9C-0B5E-1DAC-EA3F-90627142D9B8}"/>
          </ac:picMkLst>
        </pc:picChg>
      </pc:sldChg>
      <pc:sldChg chg="addSp modSp del modAnim">
        <pc:chgData name="Perry, Matthew" userId="58732012-8b62-47e2-be7b-94a76cef1257" providerId="ADAL" clId="{D3AA0125-313A-4181-B499-14A178B9E747}" dt="2023-01-16T17:13:18.464" v="348" actId="47"/>
        <pc:sldMkLst>
          <pc:docMk/>
          <pc:sldMk cId="1821391581" sldId="261"/>
        </pc:sldMkLst>
        <pc:picChg chg="add mod">
          <ac:chgData name="Perry, Matthew" userId="58732012-8b62-47e2-be7b-94a76cef1257" providerId="ADAL" clId="{D3AA0125-313A-4181-B499-14A178B9E747}" dt="2023-01-16T16:53:54.756" v="120"/>
          <ac:picMkLst>
            <pc:docMk/>
            <pc:sldMk cId="1821391581" sldId="261"/>
            <ac:picMk id="4" creationId="{EAE96DD2-CFB8-993A-4F24-20FFCE041FA5}"/>
          </ac:picMkLst>
        </pc:picChg>
        <pc:picChg chg="add mod">
          <ac:chgData name="Perry, Matthew" userId="58732012-8b62-47e2-be7b-94a76cef1257" providerId="ADAL" clId="{D3AA0125-313A-4181-B499-14A178B9E747}" dt="2023-01-16T16:54:01.290" v="121"/>
          <ac:picMkLst>
            <pc:docMk/>
            <pc:sldMk cId="1821391581" sldId="261"/>
            <ac:picMk id="5" creationId="{51B89052-E4FE-3D91-6AED-2D2696EE1878}"/>
          </ac:picMkLst>
        </pc:picChg>
      </pc:sldChg>
      <pc:sldChg chg="addSp delSp modSp mod modAnim">
        <pc:chgData name="Perry, Matthew" userId="58732012-8b62-47e2-be7b-94a76cef1257" providerId="ADAL" clId="{D3AA0125-313A-4181-B499-14A178B9E747}" dt="2023-01-16T17:12:44.795" v="347"/>
        <pc:sldMkLst>
          <pc:docMk/>
          <pc:sldMk cId="1820028123" sldId="262"/>
        </pc:sldMkLst>
        <pc:spChg chg="mod">
          <ac:chgData name="Perry, Matthew" userId="58732012-8b62-47e2-be7b-94a76cef1257" providerId="ADAL" clId="{D3AA0125-313A-4181-B499-14A178B9E747}" dt="2023-01-16T17:11:54.991" v="338" actId="1076"/>
          <ac:spMkLst>
            <pc:docMk/>
            <pc:sldMk cId="1820028123" sldId="262"/>
            <ac:spMk id="2" creationId="{B9BBC57E-DA85-1DB1-5041-F8908847ACE1}"/>
          </ac:spMkLst>
        </pc:spChg>
        <pc:spChg chg="mod">
          <ac:chgData name="Perry, Matthew" userId="58732012-8b62-47e2-be7b-94a76cef1257" providerId="ADAL" clId="{D3AA0125-313A-4181-B499-14A178B9E747}" dt="2023-01-16T17:11:57.962" v="339" actId="1076"/>
          <ac:spMkLst>
            <pc:docMk/>
            <pc:sldMk cId="1820028123" sldId="262"/>
            <ac:spMk id="3" creationId="{126F392F-4891-59D5-0A0B-A4C9C71245D7}"/>
          </ac:spMkLst>
        </pc:spChg>
        <pc:picChg chg="add mod">
          <ac:chgData name="Perry, Matthew" userId="58732012-8b62-47e2-be7b-94a76cef1257" providerId="ADAL" clId="{D3AA0125-313A-4181-B499-14A178B9E747}" dt="2023-01-16T17:10:08.069" v="320" actId="1076"/>
          <ac:picMkLst>
            <pc:docMk/>
            <pc:sldMk cId="1820028123" sldId="262"/>
            <ac:picMk id="4" creationId="{9F98CB83-02BE-D037-8009-613029E176DD}"/>
          </ac:picMkLst>
        </pc:picChg>
        <pc:picChg chg="add del mod">
          <ac:chgData name="Perry, Matthew" userId="58732012-8b62-47e2-be7b-94a76cef1257" providerId="ADAL" clId="{D3AA0125-313A-4181-B499-14A178B9E747}" dt="2023-01-16T17:11:43.485" v="335" actId="478"/>
          <ac:picMkLst>
            <pc:docMk/>
            <pc:sldMk cId="1820028123" sldId="262"/>
            <ac:picMk id="5" creationId="{779CC7E2-D4C9-4EDB-2778-C77542125385}"/>
          </ac:picMkLst>
        </pc:picChg>
        <pc:picChg chg="add mod">
          <ac:chgData name="Perry, Matthew" userId="58732012-8b62-47e2-be7b-94a76cef1257" providerId="ADAL" clId="{D3AA0125-313A-4181-B499-14A178B9E747}" dt="2023-01-16T17:12:02.827" v="341" actId="1076"/>
          <ac:picMkLst>
            <pc:docMk/>
            <pc:sldMk cId="1820028123" sldId="262"/>
            <ac:picMk id="3074" creationId="{DEA59627-AD84-15B9-F90C-308D153A168C}"/>
          </ac:picMkLst>
        </pc:picChg>
      </pc:sldChg>
      <pc:sldChg chg="addSp delSp modSp mod delAnim modAnim">
        <pc:chgData name="Perry, Matthew" userId="58732012-8b62-47e2-be7b-94a76cef1257" providerId="ADAL" clId="{D3AA0125-313A-4181-B499-14A178B9E747}" dt="2024-02-26T18:10:35.666" v="638" actId="1076"/>
        <pc:sldMkLst>
          <pc:docMk/>
          <pc:sldMk cId="2819482010" sldId="263"/>
        </pc:sldMkLst>
        <pc:spChg chg="mod">
          <ac:chgData name="Perry, Matthew" userId="58732012-8b62-47e2-be7b-94a76cef1257" providerId="ADAL" clId="{D3AA0125-313A-4181-B499-14A178B9E747}" dt="2023-01-16T17:05:37.896" v="289" actId="20577"/>
          <ac:spMkLst>
            <pc:docMk/>
            <pc:sldMk cId="2819482010" sldId="263"/>
            <ac:spMk id="2" creationId="{6824E55C-9931-864D-A94E-A0267D58D4CF}"/>
          </ac:spMkLst>
        </pc:spChg>
        <pc:spChg chg="mod">
          <ac:chgData name="Perry, Matthew" userId="58732012-8b62-47e2-be7b-94a76cef1257" providerId="ADAL" clId="{D3AA0125-313A-4181-B499-14A178B9E747}" dt="2024-02-26T18:10:31.496" v="636" actId="403"/>
          <ac:spMkLst>
            <pc:docMk/>
            <pc:sldMk cId="2819482010" sldId="263"/>
            <ac:spMk id="3" creationId="{DFC726E6-5350-BC90-9131-3137212E758E}"/>
          </ac:spMkLst>
        </pc:spChg>
        <pc:picChg chg="add mod">
          <ac:chgData name="Perry, Matthew" userId="58732012-8b62-47e2-be7b-94a76cef1257" providerId="ADAL" clId="{D3AA0125-313A-4181-B499-14A178B9E747}" dt="2024-02-26T18:10:35.666" v="638" actId="1076"/>
          <ac:picMkLst>
            <pc:docMk/>
            <pc:sldMk cId="2819482010" sldId="263"/>
            <ac:picMk id="4" creationId="{DE87778B-9683-E458-A3FD-00CFF81757F7}"/>
          </ac:picMkLst>
        </pc:picChg>
        <pc:picChg chg="add del mod">
          <ac:chgData name="Perry, Matthew" userId="58732012-8b62-47e2-be7b-94a76cef1257" providerId="ADAL" clId="{D3AA0125-313A-4181-B499-14A178B9E747}" dt="2024-02-26T18:08:03.394" v="608" actId="478"/>
          <ac:picMkLst>
            <pc:docMk/>
            <pc:sldMk cId="2819482010" sldId="263"/>
            <ac:picMk id="5" creationId="{4060BD3D-A69A-7AD5-01EC-A1AB0529E99F}"/>
          </ac:picMkLst>
        </pc:picChg>
      </pc:sldChg>
      <pc:sldChg chg="addSp modSp mod modAnim">
        <pc:chgData name="Perry, Matthew" userId="58732012-8b62-47e2-be7b-94a76cef1257" providerId="ADAL" clId="{D3AA0125-313A-4181-B499-14A178B9E747}" dt="2023-01-16T17:05:24.754" v="287" actId="1076"/>
        <pc:sldMkLst>
          <pc:docMk/>
          <pc:sldMk cId="754361701" sldId="264"/>
        </pc:sldMkLst>
        <pc:spChg chg="mod">
          <ac:chgData name="Perry, Matthew" userId="58732012-8b62-47e2-be7b-94a76cef1257" providerId="ADAL" clId="{D3AA0125-313A-4181-B499-14A178B9E747}" dt="2023-01-16T17:05:15.530" v="282" actId="1076"/>
          <ac:spMkLst>
            <pc:docMk/>
            <pc:sldMk cId="754361701" sldId="264"/>
            <ac:spMk id="2" creationId="{F16F23BF-A32D-ED62-A2EA-A34D85C7F3B6}"/>
          </ac:spMkLst>
        </pc:spChg>
        <pc:spChg chg="mod">
          <ac:chgData name="Perry, Matthew" userId="58732012-8b62-47e2-be7b-94a76cef1257" providerId="ADAL" clId="{D3AA0125-313A-4181-B499-14A178B9E747}" dt="2023-01-16T17:05:19.486" v="284" actId="1076"/>
          <ac:spMkLst>
            <pc:docMk/>
            <pc:sldMk cId="754361701" sldId="264"/>
            <ac:spMk id="3" creationId="{44796AC1-4761-6AB6-F122-93E199B571B3}"/>
          </ac:spMkLst>
        </pc:spChg>
        <pc:picChg chg="add mod">
          <ac:chgData name="Perry, Matthew" userId="58732012-8b62-47e2-be7b-94a76cef1257" providerId="ADAL" clId="{D3AA0125-313A-4181-B499-14A178B9E747}" dt="2023-01-16T17:05:24.754" v="287" actId="1076"/>
          <ac:picMkLst>
            <pc:docMk/>
            <pc:sldMk cId="754361701" sldId="264"/>
            <ac:picMk id="1026" creationId="{A12D9B65-456D-C758-056D-5DAD1C651F3B}"/>
          </ac:picMkLst>
        </pc:picChg>
      </pc:sldChg>
      <pc:sldChg chg="modSp add mod modAnim">
        <pc:chgData name="Perry, Matthew" userId="58732012-8b62-47e2-be7b-94a76cef1257" providerId="ADAL" clId="{D3AA0125-313A-4181-B499-14A178B9E747}" dt="2023-01-16T16:59:55.872" v="181" actId="14100"/>
        <pc:sldMkLst>
          <pc:docMk/>
          <pc:sldMk cId="3272824743" sldId="266"/>
        </pc:sldMkLst>
        <pc:spChg chg="mod">
          <ac:chgData name="Perry, Matthew" userId="58732012-8b62-47e2-be7b-94a76cef1257" providerId="ADAL" clId="{D3AA0125-313A-4181-B499-14A178B9E747}" dt="2023-01-16T16:55:38.200" v="155" actId="1076"/>
          <ac:spMkLst>
            <pc:docMk/>
            <pc:sldMk cId="3272824743" sldId="266"/>
            <ac:spMk id="2" creationId="{00000000-0000-0000-0000-000000000000}"/>
          </ac:spMkLst>
        </pc:spChg>
        <pc:spChg chg="mod">
          <ac:chgData name="Perry, Matthew" userId="58732012-8b62-47e2-be7b-94a76cef1257" providerId="ADAL" clId="{D3AA0125-313A-4181-B499-14A178B9E747}" dt="2023-01-16T16:57:16.040" v="167" actId="1076"/>
          <ac:spMkLst>
            <pc:docMk/>
            <pc:sldMk cId="3272824743" sldId="266"/>
            <ac:spMk id="3" creationId="{00000000-0000-0000-0000-000000000000}"/>
          </ac:spMkLst>
        </pc:spChg>
        <pc:picChg chg="mod">
          <ac:chgData name="Perry, Matthew" userId="58732012-8b62-47e2-be7b-94a76cef1257" providerId="ADAL" clId="{D3AA0125-313A-4181-B499-14A178B9E747}" dt="2023-01-16T16:58:23.591" v="173" actId="14100"/>
          <ac:picMkLst>
            <pc:docMk/>
            <pc:sldMk cId="3272824743" sldId="266"/>
            <ac:picMk id="5" creationId="{00000000-0000-0000-0000-000000000000}"/>
          </ac:picMkLst>
        </pc:picChg>
        <pc:picChg chg="mod">
          <ac:chgData name="Perry, Matthew" userId="58732012-8b62-47e2-be7b-94a76cef1257" providerId="ADAL" clId="{D3AA0125-313A-4181-B499-14A178B9E747}" dt="2023-01-16T16:59:55.872" v="181" actId="14100"/>
          <ac:picMkLst>
            <pc:docMk/>
            <pc:sldMk cId="3272824743" sldId="266"/>
            <ac:picMk id="8" creationId="{00000000-0000-0000-0000-000000000000}"/>
          </ac:picMkLst>
        </pc:picChg>
      </pc:sldChg>
      <pc:sldChg chg="addSp modSp new mod modAnim">
        <pc:chgData name="Perry, Matthew" userId="58732012-8b62-47e2-be7b-94a76cef1257" providerId="ADAL" clId="{D3AA0125-313A-4181-B499-14A178B9E747}" dt="2024-02-26T18:07:06.252" v="468" actId="313"/>
        <pc:sldMkLst>
          <pc:docMk/>
          <pc:sldMk cId="3561048395" sldId="267"/>
        </pc:sldMkLst>
        <pc:spChg chg="mod">
          <ac:chgData name="Perry, Matthew" userId="58732012-8b62-47e2-be7b-94a76cef1257" providerId="ADAL" clId="{D3AA0125-313A-4181-B499-14A178B9E747}" dt="2023-01-16T17:03:03.411" v="225" actId="20577"/>
          <ac:spMkLst>
            <pc:docMk/>
            <pc:sldMk cId="3561048395" sldId="267"/>
            <ac:spMk id="2" creationId="{4478A074-FAD9-7B3E-035B-9736E98CEC15}"/>
          </ac:spMkLst>
        </pc:spChg>
        <pc:spChg chg="mod">
          <ac:chgData name="Perry, Matthew" userId="58732012-8b62-47e2-be7b-94a76cef1257" providerId="ADAL" clId="{D3AA0125-313A-4181-B499-14A178B9E747}" dt="2024-02-26T18:07:06.252" v="468" actId="313"/>
          <ac:spMkLst>
            <pc:docMk/>
            <pc:sldMk cId="3561048395" sldId="267"/>
            <ac:spMk id="3" creationId="{6C5875D7-7210-73A4-97B4-2D14448723E3}"/>
          </ac:spMkLst>
        </pc:spChg>
        <pc:picChg chg="add mod">
          <ac:chgData name="Perry, Matthew" userId="58732012-8b62-47e2-be7b-94a76cef1257" providerId="ADAL" clId="{D3AA0125-313A-4181-B499-14A178B9E747}" dt="2023-01-16T17:03:25.691" v="276" actId="14100"/>
          <ac:picMkLst>
            <pc:docMk/>
            <pc:sldMk cId="3561048395" sldId="267"/>
            <ac:picMk id="4" creationId="{785393F7-9689-0711-8838-1EA567E5896F}"/>
          </ac:picMkLst>
        </pc:picChg>
      </pc:sldChg>
      <pc:sldChg chg="new del">
        <pc:chgData name="Perry, Matthew" userId="58732012-8b62-47e2-be7b-94a76cef1257" providerId="ADAL" clId="{D3AA0125-313A-4181-B499-14A178B9E747}" dt="2024-02-26T18:06:20.043" v="400" actId="47"/>
        <pc:sldMkLst>
          <pc:docMk/>
          <pc:sldMk cId="1686310970" sldId="268"/>
        </pc:sldMkLst>
      </pc:sldChg>
      <pc:sldChg chg="delSp modSp add mod delAnim modAnim">
        <pc:chgData name="Perry, Matthew" userId="58732012-8b62-47e2-be7b-94a76cef1257" providerId="ADAL" clId="{D3AA0125-313A-4181-B499-14A178B9E747}" dt="2024-02-26T18:08:16.318" v="611" actId="1076"/>
        <pc:sldMkLst>
          <pc:docMk/>
          <pc:sldMk cId="3907479067" sldId="269"/>
        </pc:sldMkLst>
        <pc:spChg chg="mod">
          <ac:chgData name="Perry, Matthew" userId="58732012-8b62-47e2-be7b-94a76cef1257" providerId="ADAL" clId="{D3AA0125-313A-4181-B499-14A178B9E747}" dt="2024-02-26T18:06:38.476" v="438" actId="20577"/>
          <ac:spMkLst>
            <pc:docMk/>
            <pc:sldMk cId="3907479067" sldId="269"/>
            <ac:spMk id="2" creationId="{5C8D3B20-E3EE-266E-713A-AE6E25D114D9}"/>
          </ac:spMkLst>
        </pc:spChg>
        <pc:spChg chg="mod">
          <ac:chgData name="Perry, Matthew" userId="58732012-8b62-47e2-be7b-94a76cef1257" providerId="ADAL" clId="{D3AA0125-313A-4181-B499-14A178B9E747}" dt="2024-02-26T18:06:44.037" v="440" actId="14"/>
          <ac:spMkLst>
            <pc:docMk/>
            <pc:sldMk cId="3907479067" sldId="269"/>
            <ac:spMk id="3" creationId="{154DBD8D-21B2-2475-1F05-5A0FB56F5520}"/>
          </ac:spMkLst>
        </pc:spChg>
        <pc:picChg chg="del">
          <ac:chgData name="Perry, Matthew" userId="58732012-8b62-47e2-be7b-94a76cef1257" providerId="ADAL" clId="{D3AA0125-313A-4181-B499-14A178B9E747}" dt="2024-02-26T18:08:14.170" v="610" actId="478"/>
          <ac:picMkLst>
            <pc:docMk/>
            <pc:sldMk cId="3907479067" sldId="269"/>
            <ac:picMk id="4" creationId="{34C20A44-0FC8-2423-A4E9-E29CA047147F}"/>
          </ac:picMkLst>
        </pc:picChg>
        <pc:picChg chg="mod">
          <ac:chgData name="Perry, Matthew" userId="58732012-8b62-47e2-be7b-94a76cef1257" providerId="ADAL" clId="{D3AA0125-313A-4181-B499-14A178B9E747}" dt="2024-02-26T18:08:16.318" v="611" actId="1076"/>
          <ac:picMkLst>
            <pc:docMk/>
            <pc:sldMk cId="3907479067" sldId="269"/>
            <ac:picMk id="5" creationId="{8556EEAB-386B-4831-8F22-198C8975C97D}"/>
          </ac:picMkLst>
        </pc:picChg>
      </pc:sldChg>
      <pc:sldChg chg="addSp delSp modSp new mod modClrScheme modAnim chgLayout">
        <pc:chgData name="Perry, Matthew" userId="58732012-8b62-47e2-be7b-94a76cef1257" providerId="ADAL" clId="{D3AA0125-313A-4181-B499-14A178B9E747}" dt="2024-02-26T18:21:17.683" v="879"/>
        <pc:sldMkLst>
          <pc:docMk/>
          <pc:sldMk cId="3717019878" sldId="270"/>
        </pc:sldMkLst>
        <pc:spChg chg="mod ord">
          <ac:chgData name="Perry, Matthew" userId="58732012-8b62-47e2-be7b-94a76cef1257" providerId="ADAL" clId="{D3AA0125-313A-4181-B499-14A178B9E747}" dt="2024-02-26T18:16:08.101" v="657" actId="700"/>
          <ac:spMkLst>
            <pc:docMk/>
            <pc:sldMk cId="3717019878" sldId="270"/>
            <ac:spMk id="2" creationId="{2BF7ACF5-B8F4-531A-913A-808A2B474324}"/>
          </ac:spMkLst>
        </pc:spChg>
        <pc:spChg chg="add del mod ord">
          <ac:chgData name="Perry, Matthew" userId="58732012-8b62-47e2-be7b-94a76cef1257" providerId="ADAL" clId="{D3AA0125-313A-4181-B499-14A178B9E747}" dt="2024-02-26T18:16:08.101" v="657" actId="700"/>
          <ac:spMkLst>
            <pc:docMk/>
            <pc:sldMk cId="3717019878" sldId="270"/>
            <ac:spMk id="3" creationId="{74BC51D1-7DA2-0535-D08F-D2E32951CC0D}"/>
          </ac:spMkLst>
        </pc:spChg>
        <pc:spChg chg="add mod ord">
          <ac:chgData name="Perry, Matthew" userId="58732012-8b62-47e2-be7b-94a76cef1257" providerId="ADAL" clId="{D3AA0125-313A-4181-B499-14A178B9E747}" dt="2024-02-26T18:20:03.482" v="817" actId="14100"/>
          <ac:spMkLst>
            <pc:docMk/>
            <pc:sldMk cId="3717019878" sldId="270"/>
            <ac:spMk id="5" creationId="{B588368B-E689-8F52-1555-A1D23FCC6169}"/>
          </ac:spMkLst>
        </pc:spChg>
        <pc:spChg chg="add mod ord">
          <ac:chgData name="Perry, Matthew" userId="58732012-8b62-47e2-be7b-94a76cef1257" providerId="ADAL" clId="{D3AA0125-313A-4181-B499-14A178B9E747}" dt="2024-02-26T18:21:03.818" v="871" actId="1076"/>
          <ac:spMkLst>
            <pc:docMk/>
            <pc:sldMk cId="3717019878" sldId="270"/>
            <ac:spMk id="6" creationId="{73E94B62-B8D4-740B-81B2-70F71924DCE4}"/>
          </ac:spMkLst>
        </pc:spChg>
        <pc:graphicFrameChg chg="add del mod ord modGraphic">
          <ac:chgData name="Perry, Matthew" userId="58732012-8b62-47e2-be7b-94a76cef1257" providerId="ADAL" clId="{D3AA0125-313A-4181-B499-14A178B9E747}" dt="2024-02-26T18:15:41.745" v="656" actId="3680"/>
          <ac:graphicFrameMkLst>
            <pc:docMk/>
            <pc:sldMk cId="3717019878" sldId="270"/>
            <ac:graphicFrameMk id="4" creationId="{D1ACBCC1-5E32-A08C-2614-7672111D94FC}"/>
          </ac:graphicFrameMkLst>
        </pc:graphicFrameChg>
        <pc:picChg chg="add mod">
          <ac:chgData name="Perry, Matthew" userId="58732012-8b62-47e2-be7b-94a76cef1257" providerId="ADAL" clId="{D3AA0125-313A-4181-B499-14A178B9E747}" dt="2024-02-26T18:20:23.042" v="864" actId="1076"/>
          <ac:picMkLst>
            <pc:docMk/>
            <pc:sldMk cId="3717019878" sldId="270"/>
            <ac:picMk id="7" creationId="{916E593E-58BE-4046-7BE4-C40C7F1DB8CE}"/>
          </ac:picMkLst>
        </pc:picChg>
        <pc:picChg chg="add mod">
          <ac:chgData name="Perry, Matthew" userId="58732012-8b62-47e2-be7b-94a76cef1257" providerId="ADAL" clId="{D3AA0125-313A-4181-B499-14A178B9E747}" dt="2024-02-26T18:21:10.960" v="876" actId="1076"/>
          <ac:picMkLst>
            <pc:docMk/>
            <pc:sldMk cId="3717019878" sldId="270"/>
            <ac:picMk id="1026" creationId="{E8C4A0EE-804C-A77E-20BC-C2E8208886B3}"/>
          </ac:picMkLst>
        </pc:picChg>
      </pc:sldChg>
      <pc:sldChg chg="addSp delSp modSp add mod modAnim">
        <pc:chgData name="Perry, Matthew" userId="58732012-8b62-47e2-be7b-94a76cef1257" providerId="ADAL" clId="{D3AA0125-313A-4181-B499-14A178B9E747}" dt="2024-02-26T18:32:05.653" v="1110" actId="14100"/>
        <pc:sldMkLst>
          <pc:docMk/>
          <pc:sldMk cId="3367153267" sldId="271"/>
        </pc:sldMkLst>
        <pc:spChg chg="mod">
          <ac:chgData name="Perry, Matthew" userId="58732012-8b62-47e2-be7b-94a76cef1257" providerId="ADAL" clId="{D3AA0125-313A-4181-B499-14A178B9E747}" dt="2024-02-26T18:31:59.605" v="1107" actId="1076"/>
          <ac:spMkLst>
            <pc:docMk/>
            <pc:sldMk cId="3367153267" sldId="271"/>
            <ac:spMk id="2" creationId="{0E5700A7-178B-18FA-4498-C5DE406A8698}"/>
          </ac:spMkLst>
        </pc:spChg>
        <pc:spChg chg="mod">
          <ac:chgData name="Perry, Matthew" userId="58732012-8b62-47e2-be7b-94a76cef1257" providerId="ADAL" clId="{D3AA0125-313A-4181-B499-14A178B9E747}" dt="2024-02-26T18:32:01.597" v="1108" actId="1076"/>
          <ac:spMkLst>
            <pc:docMk/>
            <pc:sldMk cId="3367153267" sldId="271"/>
            <ac:spMk id="5" creationId="{9F6CECCC-1F83-5DEC-640A-0CA8180EB52F}"/>
          </ac:spMkLst>
        </pc:spChg>
        <pc:spChg chg="del mod">
          <ac:chgData name="Perry, Matthew" userId="58732012-8b62-47e2-be7b-94a76cef1257" providerId="ADAL" clId="{D3AA0125-313A-4181-B499-14A178B9E747}" dt="2024-02-26T18:28:37.643" v="1065" actId="21"/>
          <ac:spMkLst>
            <pc:docMk/>
            <pc:sldMk cId="3367153267" sldId="271"/>
            <ac:spMk id="6" creationId="{5C714160-9586-0ABB-4473-A30B355A67D6}"/>
          </ac:spMkLst>
        </pc:spChg>
        <pc:spChg chg="add del mod">
          <ac:chgData name="Perry, Matthew" userId="58732012-8b62-47e2-be7b-94a76cef1257" providerId="ADAL" clId="{D3AA0125-313A-4181-B499-14A178B9E747}" dt="2024-02-26T18:29:09.346" v="1075" actId="478"/>
          <ac:spMkLst>
            <pc:docMk/>
            <pc:sldMk cId="3367153267" sldId="271"/>
            <ac:spMk id="9" creationId="{DF430F80-AC3F-3E44-6CFF-3709E2E15F7F}"/>
          </ac:spMkLst>
        </pc:spChg>
        <pc:picChg chg="add del mod">
          <ac:chgData name="Perry, Matthew" userId="58732012-8b62-47e2-be7b-94a76cef1257" providerId="ADAL" clId="{D3AA0125-313A-4181-B499-14A178B9E747}" dt="2024-02-26T18:28:48.329" v="1069" actId="21"/>
          <ac:picMkLst>
            <pc:docMk/>
            <pc:sldMk cId="3367153267" sldId="271"/>
            <ac:picMk id="3" creationId="{974A679F-5FF7-ECE2-EF25-F0C110659A3D}"/>
          </ac:picMkLst>
        </pc:picChg>
        <pc:picChg chg="add mod">
          <ac:chgData name="Perry, Matthew" userId="58732012-8b62-47e2-be7b-94a76cef1257" providerId="ADAL" clId="{D3AA0125-313A-4181-B499-14A178B9E747}" dt="2024-02-26T18:29:29.110" v="1085" actId="14100"/>
          <ac:picMkLst>
            <pc:docMk/>
            <pc:sldMk cId="3367153267" sldId="271"/>
            <ac:picMk id="4" creationId="{7324FCE9-873C-7C1D-7369-28545A9DC7F0}"/>
          </ac:picMkLst>
        </pc:picChg>
        <pc:picChg chg="del mod">
          <ac:chgData name="Perry, Matthew" userId="58732012-8b62-47e2-be7b-94a76cef1257" providerId="ADAL" clId="{D3AA0125-313A-4181-B499-14A178B9E747}" dt="2024-02-26T18:18:15.643" v="753" actId="478"/>
          <ac:picMkLst>
            <pc:docMk/>
            <pc:sldMk cId="3367153267" sldId="271"/>
            <ac:picMk id="7" creationId="{BFFE58E8-32D6-0D27-5B6C-69101DBD7053}"/>
          </ac:picMkLst>
        </pc:picChg>
        <pc:picChg chg="add mod">
          <ac:chgData name="Perry, Matthew" userId="58732012-8b62-47e2-be7b-94a76cef1257" providerId="ADAL" clId="{D3AA0125-313A-4181-B499-14A178B9E747}" dt="2024-02-26T18:32:05.653" v="1110" actId="14100"/>
          <ac:picMkLst>
            <pc:docMk/>
            <pc:sldMk cId="3367153267" sldId="271"/>
            <ac:picMk id="11" creationId="{2847AC8D-8562-69E6-7918-F0B3FE7B092B}"/>
          </ac:picMkLst>
        </pc:picChg>
        <pc:picChg chg="add del">
          <ac:chgData name="Perry, Matthew" userId="58732012-8b62-47e2-be7b-94a76cef1257" providerId="ADAL" clId="{D3AA0125-313A-4181-B499-14A178B9E747}" dt="2024-02-26T18:31:40.923" v="1096" actId="478"/>
          <ac:picMkLst>
            <pc:docMk/>
            <pc:sldMk cId="3367153267" sldId="271"/>
            <ac:picMk id="3074" creationId="{36CBC273-0B18-B982-61CE-06079BA57EE0}"/>
          </ac:picMkLst>
        </pc:picChg>
      </pc:sldChg>
      <pc:sldChg chg="addSp delSp modSp new mod">
        <pc:chgData name="Perry, Matthew" userId="58732012-8b62-47e2-be7b-94a76cef1257" providerId="ADAL" clId="{D3AA0125-313A-4181-B499-14A178B9E747}" dt="2024-02-26T18:30:35.268" v="1094" actId="1076"/>
        <pc:sldMkLst>
          <pc:docMk/>
          <pc:sldMk cId="3466528829" sldId="272"/>
        </pc:sldMkLst>
        <pc:spChg chg="del">
          <ac:chgData name="Perry, Matthew" userId="58732012-8b62-47e2-be7b-94a76cef1257" providerId="ADAL" clId="{D3AA0125-313A-4181-B499-14A178B9E747}" dt="2024-02-26T18:28:55.239" v="1070" actId="478"/>
          <ac:spMkLst>
            <pc:docMk/>
            <pc:sldMk cId="3466528829" sldId="272"/>
            <ac:spMk id="2" creationId="{01939576-FC0A-E739-5DDC-EAB8BDDA4571}"/>
          </ac:spMkLst>
        </pc:spChg>
        <pc:spChg chg="del">
          <ac:chgData name="Perry, Matthew" userId="58732012-8b62-47e2-be7b-94a76cef1257" providerId="ADAL" clId="{D3AA0125-313A-4181-B499-14A178B9E747}" dt="2024-02-26T18:28:42.677" v="1067"/>
          <ac:spMkLst>
            <pc:docMk/>
            <pc:sldMk cId="3466528829" sldId="272"/>
            <ac:spMk id="3" creationId="{E05F7BD5-088F-EEE9-6D94-2F23018E1D96}"/>
          </ac:spMkLst>
        </pc:spChg>
        <pc:spChg chg="del">
          <ac:chgData name="Perry, Matthew" userId="58732012-8b62-47e2-be7b-94a76cef1257" providerId="ADAL" clId="{D3AA0125-313A-4181-B499-14A178B9E747}" dt="2024-02-26T18:28:58.146" v="1071" actId="478"/>
          <ac:spMkLst>
            <pc:docMk/>
            <pc:sldMk cId="3466528829" sldId="272"/>
            <ac:spMk id="4" creationId="{423D5E11-78DA-C04D-A31B-74A3984AC2A7}"/>
          </ac:spMkLst>
        </pc:spChg>
        <pc:spChg chg="add mod">
          <ac:chgData name="Perry, Matthew" userId="58732012-8b62-47e2-be7b-94a76cef1257" providerId="ADAL" clId="{D3AA0125-313A-4181-B499-14A178B9E747}" dt="2024-02-26T18:30:32.005" v="1092" actId="14100"/>
          <ac:spMkLst>
            <pc:docMk/>
            <pc:sldMk cId="3466528829" sldId="272"/>
            <ac:spMk id="6" creationId="{5C714160-9586-0ABB-4473-A30B355A67D6}"/>
          </ac:spMkLst>
        </pc:spChg>
        <pc:picChg chg="add mod">
          <ac:chgData name="Perry, Matthew" userId="58732012-8b62-47e2-be7b-94a76cef1257" providerId="ADAL" clId="{D3AA0125-313A-4181-B499-14A178B9E747}" dt="2024-02-26T18:29:05.662" v="1074" actId="1076"/>
          <ac:picMkLst>
            <pc:docMk/>
            <pc:sldMk cId="3466528829" sldId="272"/>
            <ac:picMk id="5" creationId="{974A679F-5FF7-ECE2-EF25-F0C110659A3D}"/>
          </ac:picMkLst>
        </pc:picChg>
        <pc:picChg chg="add mod">
          <ac:chgData name="Perry, Matthew" userId="58732012-8b62-47e2-be7b-94a76cef1257" providerId="ADAL" clId="{D3AA0125-313A-4181-B499-14A178B9E747}" dt="2024-02-26T18:30:35.268" v="1094" actId="1076"/>
          <ac:picMkLst>
            <pc:docMk/>
            <pc:sldMk cId="3466528829" sldId="272"/>
            <ac:picMk id="2050" creationId="{B4EC47B0-3E24-F24F-F868-0EC261881734}"/>
          </ac:picMkLst>
        </pc:picChg>
      </pc:sldChg>
      <pc:sldChg chg="addSp delSp modSp new mod delAnim modAnim">
        <pc:chgData name="Perry, Matthew" userId="58732012-8b62-47e2-be7b-94a76cef1257" providerId="ADAL" clId="{D3AA0125-313A-4181-B499-14A178B9E747}" dt="2024-02-26T18:39:26.426" v="1320" actId="14100"/>
        <pc:sldMkLst>
          <pc:docMk/>
          <pc:sldMk cId="529472305" sldId="273"/>
        </pc:sldMkLst>
        <pc:spChg chg="mod">
          <ac:chgData name="Perry, Matthew" userId="58732012-8b62-47e2-be7b-94a76cef1257" providerId="ADAL" clId="{D3AA0125-313A-4181-B499-14A178B9E747}" dt="2024-02-26T18:34:23.044" v="1280" actId="1076"/>
          <ac:spMkLst>
            <pc:docMk/>
            <pc:sldMk cId="529472305" sldId="273"/>
            <ac:spMk id="2" creationId="{EC6D994D-588D-A5CD-3C42-FF7B6D866568}"/>
          </ac:spMkLst>
        </pc:spChg>
        <pc:spChg chg="mod">
          <ac:chgData name="Perry, Matthew" userId="58732012-8b62-47e2-be7b-94a76cef1257" providerId="ADAL" clId="{D3AA0125-313A-4181-B499-14A178B9E747}" dt="2024-02-26T18:34:33.132" v="1283" actId="14100"/>
          <ac:spMkLst>
            <pc:docMk/>
            <pc:sldMk cId="529472305" sldId="273"/>
            <ac:spMk id="3" creationId="{6E1FD4E0-C11E-6D56-9E70-DCEE0E396750}"/>
          </ac:spMkLst>
        </pc:spChg>
        <pc:spChg chg="del mod">
          <ac:chgData name="Perry, Matthew" userId="58732012-8b62-47e2-be7b-94a76cef1257" providerId="ADAL" clId="{D3AA0125-313A-4181-B499-14A178B9E747}" dt="2024-02-26T18:37:56.833" v="1297" actId="21"/>
          <ac:spMkLst>
            <pc:docMk/>
            <pc:sldMk cId="529472305" sldId="273"/>
            <ac:spMk id="4" creationId="{C4C2E84C-79CE-A07A-3AFB-B3C2561DBDAD}"/>
          </ac:spMkLst>
        </pc:spChg>
        <pc:spChg chg="add mod">
          <ac:chgData name="Perry, Matthew" userId="58732012-8b62-47e2-be7b-94a76cef1257" providerId="ADAL" clId="{D3AA0125-313A-4181-B499-14A178B9E747}" dt="2024-02-26T18:37:56.833" v="1297" actId="21"/>
          <ac:spMkLst>
            <pc:docMk/>
            <pc:sldMk cId="529472305" sldId="273"/>
            <ac:spMk id="8" creationId="{1CD6CE97-FBCD-E4C5-31FF-845F97C5D80D}"/>
          </ac:spMkLst>
        </pc:spChg>
        <pc:picChg chg="add del mod">
          <ac:chgData name="Perry, Matthew" userId="58732012-8b62-47e2-be7b-94a76cef1257" providerId="ADAL" clId="{D3AA0125-313A-4181-B499-14A178B9E747}" dt="2024-02-26T18:34:09.158" v="1276" actId="478"/>
          <ac:picMkLst>
            <pc:docMk/>
            <pc:sldMk cId="529472305" sldId="273"/>
            <ac:picMk id="6" creationId="{CD2CAE91-4799-EAAA-5F09-299DA06004D5}"/>
          </ac:picMkLst>
        </pc:picChg>
        <pc:picChg chg="add mod">
          <ac:chgData name="Perry, Matthew" userId="58732012-8b62-47e2-be7b-94a76cef1257" providerId="ADAL" clId="{D3AA0125-313A-4181-B499-14A178B9E747}" dt="2024-02-26T18:38:26.002" v="1304" actId="1076"/>
          <ac:picMkLst>
            <pc:docMk/>
            <pc:sldMk cId="529472305" sldId="273"/>
            <ac:picMk id="4098" creationId="{C06C82E0-2855-856C-E56F-E720EA0852F1}"/>
          </ac:picMkLst>
        </pc:picChg>
        <pc:picChg chg="add del">
          <ac:chgData name="Perry, Matthew" userId="58732012-8b62-47e2-be7b-94a76cef1257" providerId="ADAL" clId="{D3AA0125-313A-4181-B499-14A178B9E747}" dt="2024-02-26T18:35:22.932" v="1292" actId="478"/>
          <ac:picMkLst>
            <pc:docMk/>
            <pc:sldMk cId="529472305" sldId="273"/>
            <ac:picMk id="4100" creationId="{E8AEE660-344C-CFAE-D889-1154817AD667}"/>
          </ac:picMkLst>
        </pc:picChg>
        <pc:picChg chg="add del mod">
          <ac:chgData name="Perry, Matthew" userId="58732012-8b62-47e2-be7b-94a76cef1257" providerId="ADAL" clId="{D3AA0125-313A-4181-B499-14A178B9E747}" dt="2024-02-26T18:38:57.444" v="1309" actId="21"/>
          <ac:picMkLst>
            <pc:docMk/>
            <pc:sldMk cId="529472305" sldId="273"/>
            <ac:picMk id="4102" creationId="{FA464BD2-4AF5-831D-1013-181BCD5EFB31}"/>
          </ac:picMkLst>
        </pc:picChg>
        <pc:picChg chg="add mod">
          <ac:chgData name="Perry, Matthew" userId="58732012-8b62-47e2-be7b-94a76cef1257" providerId="ADAL" clId="{D3AA0125-313A-4181-B499-14A178B9E747}" dt="2024-02-26T18:39:26.426" v="1320" actId="14100"/>
          <ac:picMkLst>
            <pc:docMk/>
            <pc:sldMk cId="529472305" sldId="273"/>
            <ac:picMk id="4104" creationId="{A949EA99-5949-3664-FFBC-0A397EAE8BDD}"/>
          </ac:picMkLst>
        </pc:picChg>
      </pc:sldChg>
      <pc:sldChg chg="addSp delSp modSp new mod delAnim modAnim">
        <pc:chgData name="Perry, Matthew" userId="58732012-8b62-47e2-be7b-94a76cef1257" providerId="ADAL" clId="{D3AA0125-313A-4181-B499-14A178B9E747}" dt="2024-02-26T18:39:14.038" v="1317" actId="403"/>
        <pc:sldMkLst>
          <pc:docMk/>
          <pc:sldMk cId="3472379350" sldId="274"/>
        </pc:sldMkLst>
        <pc:spChg chg="del">
          <ac:chgData name="Perry, Matthew" userId="58732012-8b62-47e2-be7b-94a76cef1257" providerId="ADAL" clId="{D3AA0125-313A-4181-B499-14A178B9E747}" dt="2024-02-26T18:38:10.407" v="1301" actId="478"/>
          <ac:spMkLst>
            <pc:docMk/>
            <pc:sldMk cId="3472379350" sldId="274"/>
            <ac:spMk id="2" creationId="{E15DF11D-FA48-AF63-E399-357F65996DD3}"/>
          </ac:spMkLst>
        </pc:spChg>
        <pc:spChg chg="del">
          <ac:chgData name="Perry, Matthew" userId="58732012-8b62-47e2-be7b-94a76cef1257" providerId="ADAL" clId="{D3AA0125-313A-4181-B499-14A178B9E747}" dt="2024-02-26T18:37:59.379" v="1298"/>
          <ac:spMkLst>
            <pc:docMk/>
            <pc:sldMk cId="3472379350" sldId="274"/>
            <ac:spMk id="3" creationId="{B02738C6-B77D-6281-C89C-94AF0DD9A73C}"/>
          </ac:spMkLst>
        </pc:spChg>
        <pc:spChg chg="add mod">
          <ac:chgData name="Perry, Matthew" userId="58732012-8b62-47e2-be7b-94a76cef1257" providerId="ADAL" clId="{D3AA0125-313A-4181-B499-14A178B9E747}" dt="2024-02-26T18:39:14.038" v="1317" actId="403"/>
          <ac:spMkLst>
            <pc:docMk/>
            <pc:sldMk cId="3472379350" sldId="274"/>
            <ac:spMk id="5" creationId="{C4C2E84C-79CE-A07A-3AFB-B3C2561DBDAD}"/>
          </ac:spMkLst>
        </pc:spChg>
        <pc:spChg chg="add del mod">
          <ac:chgData name="Perry, Matthew" userId="58732012-8b62-47e2-be7b-94a76cef1257" providerId="ADAL" clId="{D3AA0125-313A-4181-B499-14A178B9E747}" dt="2024-02-26T18:38:33.709" v="1307" actId="478"/>
          <ac:spMkLst>
            <pc:docMk/>
            <pc:sldMk cId="3472379350" sldId="274"/>
            <ac:spMk id="6" creationId="{752348C2-E61A-3FDE-BE93-EBD307E4D8E3}"/>
          </ac:spMkLst>
        </pc:spChg>
        <pc:picChg chg="add mod">
          <ac:chgData name="Perry, Matthew" userId="58732012-8b62-47e2-be7b-94a76cef1257" providerId="ADAL" clId="{D3AA0125-313A-4181-B499-14A178B9E747}" dt="2024-02-26T18:39:02.155" v="1311" actId="1076"/>
          <ac:picMkLst>
            <pc:docMk/>
            <pc:sldMk cId="3472379350" sldId="274"/>
            <ac:picMk id="4102" creationId="{FA464BD2-4AF5-831D-1013-181BCD5EFB31}"/>
          </ac:picMkLst>
        </pc:picChg>
        <pc:picChg chg="add mod">
          <ac:chgData name="Perry, Matthew" userId="58732012-8b62-47e2-be7b-94a76cef1257" providerId="ADAL" clId="{D3AA0125-313A-4181-B499-14A178B9E747}" dt="2024-02-26T18:39:04.138" v="1312" actId="1076"/>
          <ac:picMkLst>
            <pc:docMk/>
            <pc:sldMk cId="3472379350" sldId="274"/>
            <ac:picMk id="5122" creationId="{40A407F3-89B1-900C-E9AB-0F3E5EADD9E8}"/>
          </ac:picMkLst>
        </pc:picChg>
      </pc:sldChg>
      <pc:sldChg chg="addSp modSp new mod modAnim">
        <pc:chgData name="Perry, Matthew" userId="58732012-8b62-47e2-be7b-94a76cef1257" providerId="ADAL" clId="{D3AA0125-313A-4181-B499-14A178B9E747}" dt="2024-02-26T18:45:19.730" v="1617" actId="14100"/>
        <pc:sldMkLst>
          <pc:docMk/>
          <pc:sldMk cId="688607682" sldId="275"/>
        </pc:sldMkLst>
        <pc:spChg chg="mod">
          <ac:chgData name="Perry, Matthew" userId="58732012-8b62-47e2-be7b-94a76cef1257" providerId="ADAL" clId="{D3AA0125-313A-4181-B499-14A178B9E747}" dt="2024-02-26T18:44:49.554" v="1603" actId="1076"/>
          <ac:spMkLst>
            <pc:docMk/>
            <pc:sldMk cId="688607682" sldId="275"/>
            <ac:spMk id="2" creationId="{9BA3AFFE-1B5A-09F4-0F24-0C74E349D00A}"/>
          </ac:spMkLst>
        </pc:spChg>
        <pc:spChg chg="mod">
          <ac:chgData name="Perry, Matthew" userId="58732012-8b62-47e2-be7b-94a76cef1257" providerId="ADAL" clId="{D3AA0125-313A-4181-B499-14A178B9E747}" dt="2024-02-26T18:45:16.378" v="1616" actId="27636"/>
          <ac:spMkLst>
            <pc:docMk/>
            <pc:sldMk cId="688607682" sldId="275"/>
            <ac:spMk id="3" creationId="{C4E9984B-F8DC-B386-8E07-2ABDF3432A33}"/>
          </ac:spMkLst>
        </pc:spChg>
        <pc:spChg chg="mod">
          <ac:chgData name="Perry, Matthew" userId="58732012-8b62-47e2-be7b-94a76cef1257" providerId="ADAL" clId="{D3AA0125-313A-4181-B499-14A178B9E747}" dt="2024-02-26T18:45:19.730" v="1617" actId="14100"/>
          <ac:spMkLst>
            <pc:docMk/>
            <pc:sldMk cId="688607682" sldId="275"/>
            <ac:spMk id="4" creationId="{37139984-69C4-4B78-9F1F-581F63AD279D}"/>
          </ac:spMkLst>
        </pc:spChg>
        <pc:picChg chg="add mod">
          <ac:chgData name="Perry, Matthew" userId="58732012-8b62-47e2-be7b-94a76cef1257" providerId="ADAL" clId="{D3AA0125-313A-4181-B499-14A178B9E747}" dt="2024-02-26T18:44:00.577" v="1600" actId="1076"/>
          <ac:picMkLst>
            <pc:docMk/>
            <pc:sldMk cId="688607682" sldId="275"/>
            <ac:picMk id="6146" creationId="{C15031CF-8B4D-809B-AD89-CA7A8E510AE3}"/>
          </ac:picMkLst>
        </pc:picChg>
        <pc:picChg chg="add mod">
          <ac:chgData name="Perry, Matthew" userId="58732012-8b62-47e2-be7b-94a76cef1257" providerId="ADAL" clId="{D3AA0125-313A-4181-B499-14A178B9E747}" dt="2024-02-26T18:44:59.323" v="1608" actId="688"/>
          <ac:picMkLst>
            <pc:docMk/>
            <pc:sldMk cId="688607682" sldId="275"/>
            <ac:picMk id="6148" creationId="{256F7B6B-D348-1ADA-D0CD-F4E18D5ED37B}"/>
          </ac:picMkLst>
        </pc:picChg>
      </pc:sldChg>
      <pc:sldMasterChg chg="setBg modSldLayout">
        <pc:chgData name="Perry, Matthew" userId="58732012-8b62-47e2-be7b-94a76cef1257" providerId="ADAL" clId="{D3AA0125-313A-4181-B499-14A178B9E747}" dt="2023-01-16T16:52:09.446" v="105"/>
        <pc:sldMasterMkLst>
          <pc:docMk/>
          <pc:sldMasterMk cId="2605049798" sldId="2147483648"/>
        </pc:sldMasterMkLst>
        <pc:sldLayoutChg chg="setBg">
          <pc:chgData name="Perry, Matthew" userId="58732012-8b62-47e2-be7b-94a76cef1257" providerId="ADAL" clId="{D3AA0125-313A-4181-B499-14A178B9E747}" dt="2023-01-16T16:52:09.446" v="105"/>
          <pc:sldLayoutMkLst>
            <pc:docMk/>
            <pc:sldMasterMk cId="2605049798" sldId="2147483648"/>
            <pc:sldLayoutMk cId="4004946440" sldId="2147483649"/>
          </pc:sldLayoutMkLst>
        </pc:sldLayoutChg>
        <pc:sldLayoutChg chg="setBg">
          <pc:chgData name="Perry, Matthew" userId="58732012-8b62-47e2-be7b-94a76cef1257" providerId="ADAL" clId="{D3AA0125-313A-4181-B499-14A178B9E747}" dt="2023-01-16T16:52:09.446" v="105"/>
          <pc:sldLayoutMkLst>
            <pc:docMk/>
            <pc:sldMasterMk cId="2605049798" sldId="2147483648"/>
            <pc:sldLayoutMk cId="950047647" sldId="2147483650"/>
          </pc:sldLayoutMkLst>
        </pc:sldLayoutChg>
        <pc:sldLayoutChg chg="setBg">
          <pc:chgData name="Perry, Matthew" userId="58732012-8b62-47e2-be7b-94a76cef1257" providerId="ADAL" clId="{D3AA0125-313A-4181-B499-14A178B9E747}" dt="2023-01-16T16:52:09.446" v="105"/>
          <pc:sldLayoutMkLst>
            <pc:docMk/>
            <pc:sldMasterMk cId="2605049798" sldId="2147483648"/>
            <pc:sldLayoutMk cId="3375119724" sldId="2147483651"/>
          </pc:sldLayoutMkLst>
        </pc:sldLayoutChg>
        <pc:sldLayoutChg chg="setBg">
          <pc:chgData name="Perry, Matthew" userId="58732012-8b62-47e2-be7b-94a76cef1257" providerId="ADAL" clId="{D3AA0125-313A-4181-B499-14A178B9E747}" dt="2023-01-16T16:52:09.446" v="105"/>
          <pc:sldLayoutMkLst>
            <pc:docMk/>
            <pc:sldMasterMk cId="2605049798" sldId="2147483648"/>
            <pc:sldLayoutMk cId="3828719939" sldId="2147483652"/>
          </pc:sldLayoutMkLst>
        </pc:sldLayoutChg>
        <pc:sldLayoutChg chg="setBg">
          <pc:chgData name="Perry, Matthew" userId="58732012-8b62-47e2-be7b-94a76cef1257" providerId="ADAL" clId="{D3AA0125-313A-4181-B499-14A178B9E747}" dt="2023-01-16T16:52:09.446" v="105"/>
          <pc:sldLayoutMkLst>
            <pc:docMk/>
            <pc:sldMasterMk cId="2605049798" sldId="2147483648"/>
            <pc:sldLayoutMk cId="564270127" sldId="2147483653"/>
          </pc:sldLayoutMkLst>
        </pc:sldLayoutChg>
        <pc:sldLayoutChg chg="setBg">
          <pc:chgData name="Perry, Matthew" userId="58732012-8b62-47e2-be7b-94a76cef1257" providerId="ADAL" clId="{D3AA0125-313A-4181-B499-14A178B9E747}" dt="2023-01-16T16:52:09.446" v="105"/>
          <pc:sldLayoutMkLst>
            <pc:docMk/>
            <pc:sldMasterMk cId="2605049798" sldId="2147483648"/>
            <pc:sldLayoutMk cId="3385798421" sldId="2147483654"/>
          </pc:sldLayoutMkLst>
        </pc:sldLayoutChg>
        <pc:sldLayoutChg chg="setBg">
          <pc:chgData name="Perry, Matthew" userId="58732012-8b62-47e2-be7b-94a76cef1257" providerId="ADAL" clId="{D3AA0125-313A-4181-B499-14A178B9E747}" dt="2023-01-16T16:52:09.446" v="105"/>
          <pc:sldLayoutMkLst>
            <pc:docMk/>
            <pc:sldMasterMk cId="2605049798" sldId="2147483648"/>
            <pc:sldLayoutMk cId="712500332" sldId="2147483655"/>
          </pc:sldLayoutMkLst>
        </pc:sldLayoutChg>
        <pc:sldLayoutChg chg="setBg">
          <pc:chgData name="Perry, Matthew" userId="58732012-8b62-47e2-be7b-94a76cef1257" providerId="ADAL" clId="{D3AA0125-313A-4181-B499-14A178B9E747}" dt="2023-01-16T16:52:09.446" v="105"/>
          <pc:sldLayoutMkLst>
            <pc:docMk/>
            <pc:sldMasterMk cId="2605049798" sldId="2147483648"/>
            <pc:sldLayoutMk cId="57666292" sldId="2147483656"/>
          </pc:sldLayoutMkLst>
        </pc:sldLayoutChg>
        <pc:sldLayoutChg chg="setBg">
          <pc:chgData name="Perry, Matthew" userId="58732012-8b62-47e2-be7b-94a76cef1257" providerId="ADAL" clId="{D3AA0125-313A-4181-B499-14A178B9E747}" dt="2023-01-16T16:52:09.446" v="105"/>
          <pc:sldLayoutMkLst>
            <pc:docMk/>
            <pc:sldMasterMk cId="2605049798" sldId="2147483648"/>
            <pc:sldLayoutMk cId="1049827809" sldId="2147483657"/>
          </pc:sldLayoutMkLst>
        </pc:sldLayoutChg>
        <pc:sldLayoutChg chg="setBg">
          <pc:chgData name="Perry, Matthew" userId="58732012-8b62-47e2-be7b-94a76cef1257" providerId="ADAL" clId="{D3AA0125-313A-4181-B499-14A178B9E747}" dt="2023-01-16T16:52:09.446" v="105"/>
          <pc:sldLayoutMkLst>
            <pc:docMk/>
            <pc:sldMasterMk cId="2605049798" sldId="2147483648"/>
            <pc:sldLayoutMk cId="3958609397" sldId="2147483658"/>
          </pc:sldLayoutMkLst>
        </pc:sldLayoutChg>
        <pc:sldLayoutChg chg="setBg">
          <pc:chgData name="Perry, Matthew" userId="58732012-8b62-47e2-be7b-94a76cef1257" providerId="ADAL" clId="{D3AA0125-313A-4181-B499-14A178B9E747}" dt="2023-01-16T16:52:09.446" v="105"/>
          <pc:sldLayoutMkLst>
            <pc:docMk/>
            <pc:sldMasterMk cId="2605049798" sldId="2147483648"/>
            <pc:sldLayoutMk cId="318867607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17A11-A0E3-E151-0EEE-7164685E1A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65EFD0-467E-7CBB-1908-0ABD99DA2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17870-AFBA-3798-DCF2-E0F169E78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63E6-2D0A-4218-B81E-C0312F5C97A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B5965-2DA6-9273-796B-677D70E57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7343D-BA07-2550-E478-F46950C06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4790-36EA-4EA7-B58E-7C29767F2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4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24E8-DED2-F4D1-6BD0-E0E53C19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C6071-3CBE-895C-3C6B-35DDE9C99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5A68A-DAC2-0DD8-52CC-99A5FB85A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63E6-2D0A-4218-B81E-C0312F5C97A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B0E81-F6A6-6E64-9BAE-7A757EF5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3D07-6DDD-9553-D61D-0436AA7E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4790-36EA-4EA7-B58E-7C29767F2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0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7080AC-4893-CC7F-786E-3944A442E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1EAA3-A720-1E7E-CD98-1765B0C8E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DD61B-9D61-CB10-61CE-29BB2BE69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63E6-2D0A-4218-B81E-C0312F5C97A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C0EAE-DAD7-E243-AD25-01A8EED2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78BD5-659D-E764-2BD9-88FE0483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4790-36EA-4EA7-B58E-7C29767F2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7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D2F61-A295-5B37-5B31-F1C9AC5F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5A8B5-EBE3-F8D6-C139-F8B565E8F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7714C-BAF6-5D49-5D9A-01F47FC07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63E6-2D0A-4218-B81E-C0312F5C97A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95779-E0A6-D39A-7979-F5951EBB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36802-02A0-DE48-B4B9-18655C95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4790-36EA-4EA7-B58E-7C29767F2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4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539F8-BA99-946E-8282-7171E69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F4EAA-18E6-605C-4962-CA3D1705B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F16DF-D0B9-BCFC-0883-6DC88D94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63E6-2D0A-4218-B81E-C0312F5C97A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7DC3B-D986-CB6D-0D86-B65CAA451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28900-7B2B-6168-28E7-2C37FA221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4790-36EA-4EA7-B58E-7C29767F2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1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6398-C8FC-583D-0E40-2B128651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2D77D-C61C-2030-0659-1D9E9C5E8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3D1C1-755D-481F-D58E-FE321AA46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1E27F-CAAD-6F26-BE16-57E171DB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63E6-2D0A-4218-B81E-C0312F5C97A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87819-7D7C-150E-794A-8A6742C8E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6411C-A346-5802-CEB8-EA628C9C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4790-36EA-4EA7-B58E-7C29767F2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1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3AD71-848E-FE54-8DA2-CFA22A4C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8D4B0-180E-CAA9-3567-3253C8E2B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6A7FB-D187-C982-92AD-E189D2557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E85C92-3617-E835-1EB6-7AD7EF984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D9C0C1-D6CD-E6C9-D646-CD0194373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E4DB1A-952E-E9A2-A708-FEDA8B646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63E6-2D0A-4218-B81E-C0312F5C97A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C9C57E-F70D-6B1B-CFAE-088283352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2CA04F-9BD7-65E1-6559-829925E9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4790-36EA-4EA7-B58E-7C29767F2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7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F590E-7EAA-4A88-E3A9-4500B0C48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446052-4C4C-4F90-2EFF-3FAFEEB06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63E6-2D0A-4218-B81E-C0312F5C97A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80626-7B23-E542-FE81-B9850F474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C7EF0-B523-603C-D30D-2347C40A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4790-36EA-4EA7-B58E-7C29767F2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98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3EBB3-6CBF-19D5-A413-BF3F04E92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63E6-2D0A-4218-B81E-C0312F5C97A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AB00A6-03A8-738A-62F2-75B81E58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88C96-6C71-9250-212F-45182C85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4790-36EA-4EA7-B58E-7C29767F2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0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E1C31-46BD-0666-62F9-3E66BA8B0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B778A-1815-9FC8-C939-F362A7C84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B7D58-02E7-8318-A443-5698D1A68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1CAE6-23C3-4061-A0C1-61D9BD0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63E6-2D0A-4218-B81E-C0312F5C97A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6B19C-BDA4-57E2-E6F2-5783D7717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1BA78-D024-4C80-6488-E9865F00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4790-36EA-4EA7-B58E-7C29767F2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75131-3EF2-4505-6276-5A9EEE54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DC222-9DBD-3A69-FAF4-99C5CE05C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48C7E-3FB2-217D-1946-DE0905533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ACCAC-B44B-6B29-F861-9346853C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63E6-2D0A-4218-B81E-C0312F5C97A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5F8A3-B140-560B-9F37-4B2A5A79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44E23-992E-14F5-ADF3-41C99F7A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4790-36EA-4EA7-B58E-7C29767F2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27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3108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7E6CC-75F2-0526-E367-9C338FB20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8C653-3C9E-7E31-6A6D-8E6D16D51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69228-C74E-C8AA-A4EF-1FE554D0F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063E6-2D0A-4218-B81E-C0312F5C97A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F9D19-0E44-AD96-7E7C-E3DC0A34E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34CF9-EC63-1180-2322-6AC05995D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44790-36EA-4EA7-B58E-7C29767F2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4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3F6A9DD7-F83E-9D3B-C93E-4485042FD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</a:blip>
          <a:srcRect l="9091" t="3462" b="19929"/>
          <a:stretch/>
        </p:blipFill>
        <p:spPr>
          <a:xfrm>
            <a:off x="-1" y="2"/>
            <a:ext cx="12191980" cy="6857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4CA12-C069-3EAE-1EC4-A899398547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0512" y="0"/>
            <a:ext cx="8970955" cy="5522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5F524C-3B2F-0230-5404-8145C84C4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590" y="5316247"/>
            <a:ext cx="9144000" cy="1328237"/>
          </a:xfrm>
        </p:spPr>
        <p:txBody>
          <a:bodyPr/>
          <a:lstStyle/>
          <a:p>
            <a:r>
              <a:rPr lang="en-US" dirty="0"/>
              <a:t>Fewer Control More</a:t>
            </a:r>
          </a:p>
        </p:txBody>
      </p:sp>
    </p:spTree>
    <p:extLst>
      <p:ext uri="{BB962C8B-B14F-4D97-AF65-F5344CB8AC3E}">
        <p14:creationId xmlns:p14="http://schemas.microsoft.com/office/powerpoint/2010/main" val="2078961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47752-9539-20E8-BD0F-F09A1363E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4" y="-17934"/>
            <a:ext cx="10515600" cy="1325563"/>
          </a:xfrm>
        </p:spPr>
        <p:txBody>
          <a:bodyPr/>
          <a:lstStyle/>
          <a:p>
            <a:r>
              <a:rPr lang="en-US" dirty="0"/>
              <a:t>II. How’d they do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D3AF2-873E-4EC5-AA40-7FB6699C8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521" y="1056698"/>
            <a:ext cx="10515600" cy="4351338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+mj-lt"/>
              <a:buAutoNum type="alphaLcPeriod"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Horizontal Combination</a:t>
            </a:r>
          </a:p>
          <a:p>
            <a:pPr marL="857250" lvl="1" indent="-400050">
              <a:spcBef>
                <a:spcPts val="0"/>
              </a:spcBef>
              <a:buAutoNum type="romanLcPeriod"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Joining rivals that provide the same good or service</a:t>
            </a:r>
          </a:p>
          <a:p>
            <a:pPr lvl="2">
              <a:spcBef>
                <a:spcPts val="0"/>
              </a:spcBef>
              <a:buAutoNum type="arabicPeriod"/>
            </a:pPr>
            <a:r>
              <a:rPr lang="en-US" sz="3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Limited competition</a:t>
            </a:r>
          </a:p>
        </p:txBody>
      </p:sp>
      <p:pic>
        <p:nvPicPr>
          <p:cNvPr id="4" name="Picture 6" descr="Entrepreneur, John D. Rockefeller&amp;#39;s standard oil company soon controlled  the oil refining business since they surp… | Horizontal integration, World  oil, Oil company">
            <a:extLst>
              <a:ext uri="{FF2B5EF4-FFF2-40B4-BE49-F238E27FC236}">
                <a16:creationId xmlns:a16="http://schemas.microsoft.com/office/drawing/2014/main" id="{6EFFCD3E-84D8-5D34-7982-39AB185FC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1" y="2974803"/>
            <a:ext cx="4446121" cy="361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hart: The Evolution of Standard Oil">
            <a:extLst>
              <a:ext uri="{FF2B5EF4-FFF2-40B4-BE49-F238E27FC236}">
                <a16:creationId xmlns:a16="http://schemas.microsoft.com/office/drawing/2014/main" id="{F989CDD3-BC2A-A9FB-9AAD-33A80D51C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642" y="2117460"/>
            <a:ext cx="5942637" cy="44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4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74AA5-6F67-2243-C92A-3C56658D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41745"/>
            <a:ext cx="10515600" cy="1325563"/>
          </a:xfrm>
        </p:spPr>
        <p:txBody>
          <a:bodyPr/>
          <a:lstStyle/>
          <a:p>
            <a:r>
              <a:rPr lang="en-US" dirty="0"/>
              <a:t>b. Vertical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796D8-627F-5BE1-2117-84B998E31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39089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+mj-lt"/>
              <a:buAutoNum type="romanLcPeriod"/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Control over all factors of production:</a:t>
            </a:r>
          </a:p>
          <a:p>
            <a:pPr lvl="1">
              <a:spcBef>
                <a:spcPts val="0"/>
              </a:spcBef>
              <a:buFont typeface="+mj-lt"/>
              <a:buAutoNum type="arabicPeriod"/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Raw materials</a:t>
            </a:r>
          </a:p>
          <a:p>
            <a:pPr lvl="1">
              <a:spcBef>
                <a:spcPts val="0"/>
              </a:spcBef>
              <a:buFont typeface="+mj-lt"/>
              <a:buAutoNum type="arabicPeriod"/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Transportation</a:t>
            </a:r>
          </a:p>
          <a:p>
            <a:pPr lvl="1">
              <a:spcBef>
                <a:spcPts val="0"/>
              </a:spcBef>
              <a:buFont typeface="+mj-lt"/>
              <a:buAutoNum type="arabicPeriod"/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Factories</a:t>
            </a:r>
          </a:p>
          <a:p>
            <a:pPr lvl="1">
              <a:spcBef>
                <a:spcPts val="0"/>
              </a:spcBef>
              <a:buFont typeface="+mj-lt"/>
              <a:buAutoNum type="arabicPeriod"/>
            </a:pPr>
            <a:r>
              <a:rPr lang="en-US" sz="3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Marketing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F27AD-1228-07FC-FA7E-57484E1FBF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9703" y="1905000"/>
            <a:ext cx="8169897" cy="4953000"/>
          </a:xfrm>
          <a:prstGeom prst="rect">
            <a:avLst/>
          </a:prstGeom>
        </p:spPr>
      </p:pic>
      <p:pic>
        <p:nvPicPr>
          <p:cNvPr id="5" name="Picture 2" descr="http://3.bp.blogspot.com/-R7MpaBVEVBI/UUc0HYaxkhI/AAAAAAAABP8/iQEuZyzWCv0/s1600/media-ownership.jpg">
            <a:extLst>
              <a:ext uri="{FF2B5EF4-FFF2-40B4-BE49-F238E27FC236}">
                <a16:creationId xmlns:a16="http://schemas.microsoft.com/office/drawing/2014/main" id="{A73C7C9C-0B5E-1DAC-EA3F-90627142D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87" y="1385042"/>
            <a:ext cx="7273113" cy="547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5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455" y="-1851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III.  Justification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96" y="1011788"/>
            <a:ext cx="10233800" cy="4351338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+mj-lt"/>
              <a:buAutoNum type="alphaLcPeriod"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Gospel of Wealth</a:t>
            </a:r>
          </a:p>
          <a:p>
            <a:pPr marL="857250" lvl="1" indent="-400050">
              <a:spcBef>
                <a:spcPts val="0"/>
              </a:spcBef>
              <a:buAutoNum type="romanLcPeriod"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Urged rich to help the poor</a:t>
            </a:r>
          </a:p>
          <a:p>
            <a:pPr lvl="2">
              <a:spcBef>
                <a:spcPts val="0"/>
              </a:spcBef>
              <a:buAutoNum type="arabicPeriod"/>
            </a:pPr>
            <a:r>
              <a:rPr lang="en-US" sz="3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Philanthropy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695" y="1482186"/>
            <a:ext cx="5978541" cy="4893863"/>
          </a:xfrm>
          <a:prstGeom prst="rect">
            <a:avLst/>
          </a:prstGeom>
        </p:spPr>
      </p:pic>
      <p:pic>
        <p:nvPicPr>
          <p:cNvPr id="4100" name="Picture 4" descr="&quot;Saint&quot; Andrew Carnegi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030" y="0"/>
            <a:ext cx="2480733" cy="52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073" y="5507828"/>
            <a:ext cx="3312648" cy="1075535"/>
          </a:xfrm>
          <a:prstGeom prst="rect">
            <a:avLst/>
          </a:prstGeom>
        </p:spPr>
      </p:pic>
      <p:pic>
        <p:nvPicPr>
          <p:cNvPr id="8" name="Picture 7" descr="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5218" y="2529282"/>
            <a:ext cx="6140753" cy="40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282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4375 0.0009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4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BC57E-DA85-1DB1-5041-F8908847A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56" y="0"/>
            <a:ext cx="10515600" cy="1325563"/>
          </a:xfrm>
        </p:spPr>
        <p:txBody>
          <a:bodyPr/>
          <a:lstStyle/>
          <a:p>
            <a:r>
              <a:rPr lang="en-US" dirty="0"/>
              <a:t>b. Social Darwinism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F392F-4891-59D5-0A0B-A4C9C7124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37" y="928185"/>
            <a:ext cx="6580909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+mj-lt"/>
              <a:buAutoNum type="romanLcPeriod"/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Social jungle doomed the “unfit” to poverty</a:t>
            </a:r>
          </a:p>
          <a:p>
            <a:pPr>
              <a:spcBef>
                <a:spcPts val="0"/>
              </a:spcBef>
              <a:buFont typeface="+mj-lt"/>
              <a:buAutoNum type="romanLcPeriod"/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Most fit were rewarded with wealth</a:t>
            </a:r>
          </a:p>
          <a:p>
            <a:pPr lvl="1">
              <a:spcBef>
                <a:spcPts val="0"/>
              </a:spcBef>
              <a:buAutoNum type="arabicPeriod"/>
            </a:pPr>
            <a:r>
              <a:rPr lang="en-US" sz="3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Successful businesses were a product of natural selection</a:t>
            </a:r>
          </a:p>
        </p:txBody>
      </p:sp>
      <p:pic>
        <p:nvPicPr>
          <p:cNvPr id="4" name="Picture 2" descr="http://media-cache-ec0.pinimg.com/736x/d5/68/64/d56864ffbe6083464e1ee18232c1921c.jpg">
            <a:extLst>
              <a:ext uri="{FF2B5EF4-FFF2-40B4-BE49-F238E27FC236}">
                <a16:creationId xmlns:a16="http://schemas.microsoft.com/office/drawing/2014/main" id="{9F98CB83-02BE-D037-8009-613029E17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45" y="124256"/>
            <a:ext cx="4381500" cy="32861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ocial Darwinism &amp; The Rule Of Law? | by Juan Carlos Wandemberg Boschetti  Ph.D. | Medium">
            <a:extLst>
              <a:ext uri="{FF2B5EF4-FFF2-40B4-BE49-F238E27FC236}">
                <a16:creationId xmlns:a16="http://schemas.microsoft.com/office/drawing/2014/main" id="{DEA59627-AD84-15B9-F90C-308D153A1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719" y="2394388"/>
            <a:ext cx="7079674" cy="46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E55C-9931-864D-A94E-A0267D58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1" y="18255"/>
            <a:ext cx="10515600" cy="1325563"/>
          </a:xfrm>
        </p:spPr>
        <p:txBody>
          <a:bodyPr/>
          <a:lstStyle/>
          <a:p>
            <a:r>
              <a:rPr lang="en-US" dirty="0"/>
              <a:t>IV.  Power to the People?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726E6-5350-BC90-9131-3137212E7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2" y="1343818"/>
            <a:ext cx="5374106" cy="4064218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+mj-lt"/>
              <a:buAutoNum type="alphaLcPeriod"/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Wabash, St. Louis &amp; Pacific R.R. v. Illinois (1886)</a:t>
            </a:r>
          </a:p>
          <a:p>
            <a:pPr marL="1028700" lvl="1" indent="-571500">
              <a:spcBef>
                <a:spcPts val="0"/>
              </a:spcBef>
              <a:buAutoNum type="romanLcPeriod"/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Only the federal government could regulate trade that crossed state boundaries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E87778B-9683-E458-A3FD-00CFF8175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2442" y="1181588"/>
            <a:ext cx="6689558" cy="493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948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8A680-7EB9-A0CC-7654-D3F61192B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D3B20-E3EE-266E-713A-AE6E25D1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1" y="18255"/>
            <a:ext cx="10515600" cy="1325563"/>
          </a:xfrm>
        </p:spPr>
        <p:txBody>
          <a:bodyPr/>
          <a:lstStyle/>
          <a:p>
            <a:r>
              <a:rPr lang="en-US" dirty="0"/>
              <a:t>b. Sherman Antitrust Act (1890)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DBD8D-21B2-2475-1F05-5A0FB56F5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732" y="921761"/>
            <a:ext cx="9552709" cy="4486275"/>
          </a:xfrm>
        </p:spPr>
        <p:txBody>
          <a:bodyPr>
            <a:normAutofit/>
          </a:bodyPr>
          <a:lstStyle/>
          <a:p>
            <a:pPr marL="400050" indent="-400050">
              <a:spcBef>
                <a:spcPts val="0"/>
              </a:spcBef>
              <a:buAutoNum type="romanLcPeriod"/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Forbid business from engaging in unfair business practices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6EEAB-386B-4831-8F22-198C8975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745" y="2247324"/>
            <a:ext cx="6996545" cy="416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747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A074-FAD9-7B3E-035B-9736E98C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Only applied to interstate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875D7-7210-73A4-97B4-2D1444872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88166" cy="4351338"/>
          </a:xfrm>
        </p:spPr>
        <p:txBody>
          <a:bodyPr/>
          <a:lstStyle/>
          <a:p>
            <a:pPr marL="742950" indent="-742950">
              <a:spcBef>
                <a:spcPts val="0"/>
              </a:spcBef>
              <a:buAutoNum type="alphaLcPeriod"/>
            </a:pPr>
            <a:r>
              <a:rPr lang="en-US" sz="4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Rarely enforced, until Theodore Roosevelt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393F7-9689-0711-8838-1EA567E589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6366" y="1974273"/>
            <a:ext cx="7332890" cy="47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4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23BF-A32D-ED62-A2EA-A34D85C7F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1294"/>
            <a:ext cx="10515600" cy="1325563"/>
          </a:xfrm>
        </p:spPr>
        <p:txBody>
          <a:bodyPr/>
          <a:lstStyle/>
          <a:p>
            <a:r>
              <a:rPr lang="en-US" dirty="0"/>
              <a:t>b. Muckrakers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96AC1-4761-6AB6-F122-93E199B57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5519"/>
            <a:ext cx="10515600" cy="4351338"/>
          </a:xfrm>
        </p:spPr>
        <p:txBody>
          <a:bodyPr/>
          <a:lstStyle/>
          <a:p>
            <a:pPr marL="571500" indent="-571500">
              <a:buAutoNum type="romanLcPeriod"/>
            </a:pPr>
            <a:r>
              <a:rPr lang="en-US" dirty="0"/>
              <a:t>Exposed corrupt practices of cooperations</a:t>
            </a:r>
          </a:p>
        </p:txBody>
      </p:sp>
      <p:pic>
        <p:nvPicPr>
          <p:cNvPr id="1026" name="Picture 2" descr="apushcanvas [licensed for non-commercial use only] / muckrakers">
            <a:extLst>
              <a:ext uri="{FF2B5EF4-FFF2-40B4-BE49-F238E27FC236}">
                <a16:creationId xmlns:a16="http://schemas.microsoft.com/office/drawing/2014/main" id="{A12D9B65-456D-C758-056D-5DAD1C651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36" y="1496928"/>
            <a:ext cx="8950036" cy="536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6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EA75B-03DE-1210-D042-28D2DB30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37" y="-10078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I. </a:t>
            </a:r>
            <a:r>
              <a:rPr lang="en-US" sz="4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Robber Barons or Captains of Industry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BDB2C-234E-250D-2BC9-6C0CA31C8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4" y="1334751"/>
            <a:ext cx="4833648" cy="4842212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AutoNum type="alphaLcPeriod"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Robber Barons</a:t>
            </a:r>
          </a:p>
          <a:p>
            <a:pPr marL="857250" lvl="1" indent="-400050">
              <a:spcBef>
                <a:spcPts val="0"/>
              </a:spcBef>
              <a:buAutoNum type="romanLcPeriod"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Businessmen</a:t>
            </a:r>
          </a:p>
          <a:p>
            <a:pPr lvl="2">
              <a:spcBef>
                <a:spcPts val="0"/>
              </a:spcBef>
              <a:buAutoNum type="arabicPeriod"/>
            </a:pPr>
            <a:r>
              <a:rPr lang="en-US" sz="3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bullied their way to success at the expense of competitors and employees</a:t>
            </a:r>
          </a:p>
        </p:txBody>
      </p:sp>
      <p:pic>
        <p:nvPicPr>
          <p:cNvPr id="4100" name="Picture 4" descr="Meaning and History of the Term Robber Baron">
            <a:extLst>
              <a:ext uri="{FF2B5EF4-FFF2-40B4-BE49-F238E27FC236}">
                <a16:creationId xmlns:a16="http://schemas.microsoft.com/office/drawing/2014/main" id="{7427C550-746D-37F0-4782-F8FEDA79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21" y="1825625"/>
            <a:ext cx="7212879" cy="4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D9E8901-CE25-45F4-7A97-599FF2CE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547" y="829927"/>
            <a:ext cx="8837453" cy="55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83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3333C-9378-5B3A-7F0A-2BD16EA6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94" y="18255"/>
            <a:ext cx="10515600" cy="1325563"/>
          </a:xfrm>
        </p:spPr>
        <p:txBody>
          <a:bodyPr/>
          <a:lstStyle/>
          <a:p>
            <a:r>
              <a:rPr lang="en-US" dirty="0"/>
              <a:t>b. Captains of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47DF7-7CDE-B817-7C5B-68FCEC6D2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9881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+mj-lt"/>
              <a:buAutoNum type="romanLcPeriod"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Businessmen </a:t>
            </a:r>
          </a:p>
          <a:p>
            <a:pPr lvl="1">
              <a:spcBef>
                <a:spcPts val="0"/>
              </a:spcBef>
              <a:buAutoNum type="arabicPeriod"/>
            </a:pPr>
            <a:r>
              <a:rPr lang="en-US" sz="3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Created personal fortune while contributing positively to the country in some way</a:t>
            </a:r>
          </a:p>
        </p:txBody>
      </p:sp>
      <p:pic>
        <p:nvPicPr>
          <p:cNvPr id="4" name="Picture 2" descr="HERB: Resources for Teachers | Andrew Carnegie Plays a Double Role | Andrew  carnegie, Carnegie, Teacher resources">
            <a:extLst>
              <a:ext uri="{FF2B5EF4-FFF2-40B4-BE49-F238E27FC236}">
                <a16:creationId xmlns:a16="http://schemas.microsoft.com/office/drawing/2014/main" id="{F6F543FD-11BB-6097-9EFE-A25B357B0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47" y="1864518"/>
            <a:ext cx="7030134" cy="499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53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7ACF5-B8F4-531A-913A-808A2B474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Andrew Carnegie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88368B-E689-8F52-1555-A1D23FCC6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37" y="1552909"/>
            <a:ext cx="5181600" cy="114216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Carnegie Steel</a:t>
            </a:r>
          </a:p>
          <a:p>
            <a:r>
              <a:rPr lang="en-US" dirty="0"/>
              <a:t>Monopoly on steel production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E94B62-B8D4-740B-81B2-70F71924D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5368" y="298615"/>
            <a:ext cx="5181600" cy="1386346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Philanthropist</a:t>
            </a:r>
          </a:p>
          <a:p>
            <a:r>
              <a:rPr lang="en-US" dirty="0"/>
              <a:t>Practiced Gospel of Wealth</a:t>
            </a:r>
          </a:p>
          <a:p>
            <a:pPr lvl="1"/>
            <a:r>
              <a:rPr lang="en-US" dirty="0"/>
              <a:t>“He who dies rich, dies disgraced.”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16E593E-58BE-4046-7BE4-C40C7F1DB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939255"/>
            <a:ext cx="3130180" cy="391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E8C4A0EE-804C-A77E-20BC-C2E820888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27" y="1859897"/>
            <a:ext cx="3734081" cy="499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0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C341B-D9C6-48D2-E97D-2EC3A347B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700A7-178B-18FA-4498-C5DE406A8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64" y="-222439"/>
            <a:ext cx="10515600" cy="1325563"/>
          </a:xfrm>
        </p:spPr>
        <p:txBody>
          <a:bodyPr/>
          <a:lstStyle/>
          <a:p>
            <a:r>
              <a:rPr lang="en-US" dirty="0"/>
              <a:t>John D. Rockefeller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6CECCC-1F83-5DEC-640A-0CA8180EB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122" y="1103124"/>
            <a:ext cx="6047166" cy="132556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200" dirty="0"/>
              <a:t>Standard Oil</a:t>
            </a:r>
          </a:p>
          <a:p>
            <a:r>
              <a:rPr lang="en-US" sz="3200" dirty="0"/>
              <a:t>Controlled 90% of the oil industry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4FCE9-873C-7C1D-7369-28545A9DC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543" y="2597726"/>
            <a:ext cx="2976633" cy="42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 cartoon of red people with text">
            <a:extLst>
              <a:ext uri="{FF2B5EF4-FFF2-40B4-BE49-F238E27FC236}">
                <a16:creationId xmlns:a16="http://schemas.microsoft.com/office/drawing/2014/main" id="{2847AC8D-8562-69E6-7918-F0B3FE7B0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47" y="2428686"/>
            <a:ext cx="7629410" cy="376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5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14160-9586-0ABB-4473-A30B355A67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5844" y="350116"/>
            <a:ext cx="6113991" cy="149946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dirty="0"/>
              <a:t>Company practices of driving competitors out of business led to the antitrust movement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A679F-5FF7-ECE2-EF25-F0C110659A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382" y="0"/>
            <a:ext cx="4063621" cy="6952325"/>
          </a:xfrm>
          <a:prstGeom prst="rect">
            <a:avLst/>
          </a:prstGeom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B4EC47B0-3E24-F24F-F868-0EC261881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058" y="1803490"/>
            <a:ext cx="4409882" cy="51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528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D994D-588D-A5CD-3C42-FF7B6D866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8255"/>
            <a:ext cx="10515600" cy="1325563"/>
          </a:xfrm>
        </p:spPr>
        <p:txBody>
          <a:bodyPr/>
          <a:lstStyle/>
          <a:p>
            <a:r>
              <a:rPr lang="en-US" dirty="0"/>
              <a:t>JP Morgan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FD4E0-C11E-6D56-9E70-DCEE0E396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253331"/>
            <a:ext cx="5181600" cy="107423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Financier and investment banker</a:t>
            </a:r>
          </a:p>
          <a:p>
            <a:r>
              <a:rPr lang="en-US" dirty="0" err="1"/>
              <a:t>Morganization</a:t>
            </a:r>
            <a:endParaRPr lang="en-US" dirty="0"/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C06C82E0-2855-856C-E56F-E720EA085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84" y="2411701"/>
            <a:ext cx="3235611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J.P. Morgan - Banking and Investment">
            <a:extLst>
              <a:ext uri="{FF2B5EF4-FFF2-40B4-BE49-F238E27FC236}">
                <a16:creationId xmlns:a16="http://schemas.microsoft.com/office/drawing/2014/main" id="{A949EA99-5949-3664-FFBC-0A397EAE8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82" y="320471"/>
            <a:ext cx="4430010" cy="644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D6CE97-FBCD-E4C5-31FF-845F97C5D8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7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3AFFE-1B5A-09F4-0F24-0C74E349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32" y="53098"/>
            <a:ext cx="10515600" cy="1325563"/>
          </a:xfrm>
        </p:spPr>
        <p:txBody>
          <a:bodyPr/>
          <a:lstStyle/>
          <a:p>
            <a:r>
              <a:rPr lang="en-US" dirty="0"/>
              <a:t>Cornelius Vanderbilt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9984B-F8DC-B386-8E07-2ABDF3432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3068" y="1087571"/>
            <a:ext cx="5181600" cy="1603375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en-US" sz="3200" dirty="0"/>
              <a:t>Dominated shipping industry</a:t>
            </a:r>
          </a:p>
          <a:p>
            <a:pPr lvl="1"/>
            <a:r>
              <a:rPr lang="en-US" sz="2800" dirty="0"/>
              <a:t>Steamboats</a:t>
            </a:r>
          </a:p>
          <a:p>
            <a:pPr lvl="1"/>
            <a:r>
              <a:rPr lang="en-US" sz="2800" dirty="0"/>
              <a:t>Railroads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39984-69C4-4B78-9F1F-581F63AD2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4404" y="634123"/>
            <a:ext cx="5883519" cy="160337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dirty="0"/>
              <a:t>Transformed transportation</a:t>
            </a:r>
          </a:p>
          <a:p>
            <a:pPr lvl="1"/>
            <a:r>
              <a:rPr lang="en-US" sz="2800" dirty="0"/>
              <a:t>Updated railroads and made them profitable through corporate management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15031CF-8B4D-809B-AD89-CA7A8E51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2" y="3563937"/>
            <a:ext cx="2425212" cy="324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">
            <a:extLst>
              <a:ext uri="{FF2B5EF4-FFF2-40B4-BE49-F238E27FC236}">
                <a16:creationId xmlns:a16="http://schemas.microsoft.com/office/drawing/2014/main" id="{256F7B6B-D348-1ADA-D0CD-F4E18D5ED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962" y="2413134"/>
            <a:ext cx="68294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60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6A16B-046C-B940-F2D1-719B3DB632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C2E84C-79CE-A07A-3AFB-B3C2561DB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299" y="270164"/>
            <a:ext cx="5822373" cy="199519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600" dirty="0"/>
              <a:t>Dedicated to efficiency and modernization</a:t>
            </a:r>
          </a:p>
          <a:p>
            <a:pPr lvl="1"/>
            <a:r>
              <a:rPr lang="en-US" sz="3200" dirty="0"/>
              <a:t>Helped transform the American economy</a:t>
            </a:r>
          </a:p>
        </p:txBody>
      </p:sp>
      <p:pic>
        <p:nvPicPr>
          <p:cNvPr id="5122" name="Picture 2" descr="Morganization&quot; - J.P. Morgan: The Revolutionary">
            <a:extLst>
              <a:ext uri="{FF2B5EF4-FFF2-40B4-BE49-F238E27FC236}">
                <a16:creationId xmlns:a16="http://schemas.microsoft.com/office/drawing/2014/main" id="{40A407F3-89B1-900C-E9AB-0F3E5EADD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-40626"/>
            <a:ext cx="537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ndefined">
            <a:extLst>
              <a:ext uri="{FF2B5EF4-FFF2-40B4-BE49-F238E27FC236}">
                <a16:creationId xmlns:a16="http://schemas.microsoft.com/office/drawing/2014/main" id="{FA464BD2-4AF5-831D-1013-181BCD5EF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5100"/>
            <a:ext cx="6524625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37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275</Words>
  <Application>Microsoft Office PowerPoint</Application>
  <PresentationFormat>Widescreen</PresentationFormat>
  <Paragraphs>56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Garamond</vt:lpstr>
      <vt:lpstr>Times New Roman</vt:lpstr>
      <vt:lpstr>Office Theme</vt:lpstr>
      <vt:lpstr>Fewer Control More</vt:lpstr>
      <vt:lpstr>I. Robber Barons or Captains of Industry</vt:lpstr>
      <vt:lpstr>b. Captains of Industry</vt:lpstr>
      <vt:lpstr>Andrew Carnegie</vt:lpstr>
      <vt:lpstr>John D. Rockefeller</vt:lpstr>
      <vt:lpstr>PowerPoint Presentation</vt:lpstr>
      <vt:lpstr>JP Morgan</vt:lpstr>
      <vt:lpstr>Cornelius Vanderbilt</vt:lpstr>
      <vt:lpstr>PowerPoint Presentation</vt:lpstr>
      <vt:lpstr>II. How’d they do it?</vt:lpstr>
      <vt:lpstr>b. Vertical integration</vt:lpstr>
      <vt:lpstr>III.  Justification</vt:lpstr>
      <vt:lpstr>b. Social Darwinism</vt:lpstr>
      <vt:lpstr>IV.  Power to the People?</vt:lpstr>
      <vt:lpstr>b. Sherman Antitrust Act (1890)</vt:lpstr>
      <vt:lpstr>1. Only applied to interstate trade</vt:lpstr>
      <vt:lpstr>b. Muckrakers</vt:lpstr>
    </vt:vector>
  </TitlesOfParts>
  <Company>Olean Central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Fewer Control More</dc:title>
  <dc:creator>Perry, Matthew</dc:creator>
  <cp:lastModifiedBy>Perry, Matthew</cp:lastModifiedBy>
  <cp:revision>1</cp:revision>
  <dcterms:created xsi:type="dcterms:W3CDTF">2023-01-16T16:46:16Z</dcterms:created>
  <dcterms:modified xsi:type="dcterms:W3CDTF">2024-02-26T18:45:21Z</dcterms:modified>
</cp:coreProperties>
</file>