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8" r:id="rId10"/>
    <p:sldId id="266" r:id="rId11"/>
    <p:sldId id="267" r:id="rId12"/>
    <p:sldId id="269" r:id="rId1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FD6A2C-6B3C-4D28-807A-851F2A805158}" v="154" dt="2023-03-04T16:04:57.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188" autoAdjust="0"/>
  </p:normalViewPr>
  <p:slideViewPr>
    <p:cSldViewPr snapToGrid="0">
      <p:cViewPr varScale="1">
        <p:scale>
          <a:sx n="84" d="100"/>
          <a:sy n="84" d="100"/>
        </p:scale>
        <p:origin x="816" y="96"/>
      </p:cViewPr>
      <p:guideLst/>
    </p:cSldViewPr>
  </p:slideViewPr>
  <p:outlineViewPr>
    <p:cViewPr>
      <p:scale>
        <a:sx n="33" d="100"/>
        <a:sy n="33" d="100"/>
      </p:scale>
      <p:origin x="0" y="-3990"/>
    </p:cViewPr>
  </p:outlineViewPr>
  <p:notesTextViewPr>
    <p:cViewPr>
      <p:scale>
        <a:sx n="1" d="1"/>
        <a:sy n="1" d="1"/>
      </p:scale>
      <p:origin x="0" y="0"/>
    </p:cViewPr>
  </p:notesTextViewPr>
  <p:sorterViewPr>
    <p:cViewPr>
      <p:scale>
        <a:sx n="100" d="100"/>
        <a:sy n="100" d="100"/>
      </p:scale>
      <p:origin x="0" y="-3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y, Joelle" userId="ab794962-5eb9-4815-85f5-e5acf4d19dcb" providerId="ADAL" clId="{E8FD6A2C-6B3C-4D28-807A-851F2A805158}"/>
    <pc:docChg chg="undo custSel addSld delSld modSld sldOrd">
      <pc:chgData name="Perry, Joelle" userId="ab794962-5eb9-4815-85f5-e5acf4d19dcb" providerId="ADAL" clId="{E8FD6A2C-6B3C-4D28-807A-851F2A805158}" dt="2023-03-04T16:12:33.344" v="2335" actId="20577"/>
      <pc:docMkLst>
        <pc:docMk/>
      </pc:docMkLst>
      <pc:sldChg chg="addSp modSp mod">
        <pc:chgData name="Perry, Joelle" userId="ab794962-5eb9-4815-85f5-e5acf4d19dcb" providerId="ADAL" clId="{E8FD6A2C-6B3C-4D28-807A-851F2A805158}" dt="2023-03-04T15:38:37.052" v="1261" actId="1076"/>
        <pc:sldMkLst>
          <pc:docMk/>
          <pc:sldMk cId="2102512504" sldId="256"/>
        </pc:sldMkLst>
        <pc:spChg chg="add mod">
          <ac:chgData name="Perry, Joelle" userId="ab794962-5eb9-4815-85f5-e5acf4d19dcb" providerId="ADAL" clId="{E8FD6A2C-6B3C-4D28-807A-851F2A805158}" dt="2023-03-04T15:38:37.052" v="1261" actId="1076"/>
          <ac:spMkLst>
            <pc:docMk/>
            <pc:sldMk cId="2102512504" sldId="256"/>
            <ac:spMk id="4" creationId="{4C81C790-E03E-CDCC-1D91-BC08A8259A0F}"/>
          </ac:spMkLst>
        </pc:spChg>
        <pc:picChg chg="mod">
          <ac:chgData name="Perry, Joelle" userId="ab794962-5eb9-4815-85f5-e5acf4d19dcb" providerId="ADAL" clId="{E8FD6A2C-6B3C-4D28-807A-851F2A805158}" dt="2023-03-04T15:38:27.500" v="1258" actId="1076"/>
          <ac:picMkLst>
            <pc:docMk/>
            <pc:sldMk cId="2102512504" sldId="256"/>
            <ac:picMk id="5" creationId="{7E4A745C-856D-4B3F-950D-DB1FCD39A693}"/>
          </ac:picMkLst>
        </pc:picChg>
      </pc:sldChg>
      <pc:sldChg chg="addSp modSp mod setBg modAnim">
        <pc:chgData name="Perry, Joelle" userId="ab794962-5eb9-4815-85f5-e5acf4d19dcb" providerId="ADAL" clId="{E8FD6A2C-6B3C-4D28-807A-851F2A805158}" dt="2023-03-04T15:40:45.036" v="1275" actId="1076"/>
        <pc:sldMkLst>
          <pc:docMk/>
          <pc:sldMk cId="3362056012" sldId="257"/>
        </pc:sldMkLst>
        <pc:spChg chg="add mod">
          <ac:chgData name="Perry, Joelle" userId="ab794962-5eb9-4815-85f5-e5acf4d19dcb" providerId="ADAL" clId="{E8FD6A2C-6B3C-4D28-807A-851F2A805158}" dt="2023-03-04T15:39:48.324" v="1264" actId="14100"/>
          <ac:spMkLst>
            <pc:docMk/>
            <pc:sldMk cId="3362056012" sldId="257"/>
            <ac:spMk id="4" creationId="{BF50B2F2-4F3B-A265-C551-1926E96A058C}"/>
          </ac:spMkLst>
        </pc:spChg>
        <pc:spChg chg="mod">
          <ac:chgData name="Perry, Joelle" userId="ab794962-5eb9-4815-85f5-e5acf4d19dcb" providerId="ADAL" clId="{E8FD6A2C-6B3C-4D28-807A-851F2A805158}" dt="2023-03-04T15:40:45.036" v="1275" actId="1076"/>
          <ac:spMkLst>
            <pc:docMk/>
            <pc:sldMk cId="3362056012" sldId="257"/>
            <ac:spMk id="7" creationId="{B6DDEFD6-27B1-4935-B500-769DDB2C7586}"/>
          </ac:spMkLst>
        </pc:spChg>
        <pc:spChg chg="add mod">
          <ac:chgData name="Perry, Joelle" userId="ab794962-5eb9-4815-85f5-e5acf4d19dcb" providerId="ADAL" clId="{E8FD6A2C-6B3C-4D28-807A-851F2A805158}" dt="2023-03-04T15:40:04.196" v="1267" actId="1076"/>
          <ac:spMkLst>
            <pc:docMk/>
            <pc:sldMk cId="3362056012" sldId="257"/>
            <ac:spMk id="8" creationId="{22E66B0E-22C1-2391-64FD-271330E6E8F6}"/>
          </ac:spMkLst>
        </pc:spChg>
        <pc:spChg chg="add mod">
          <ac:chgData name="Perry, Joelle" userId="ab794962-5eb9-4815-85f5-e5acf4d19dcb" providerId="ADAL" clId="{E8FD6A2C-6B3C-4D28-807A-851F2A805158}" dt="2023-03-04T15:40:25.732" v="1271" actId="1076"/>
          <ac:spMkLst>
            <pc:docMk/>
            <pc:sldMk cId="3362056012" sldId="257"/>
            <ac:spMk id="9" creationId="{CD88BF23-FB79-D560-F1DD-6F3AC96A06AF}"/>
          </ac:spMkLst>
        </pc:spChg>
        <pc:spChg chg="add mod">
          <ac:chgData name="Perry, Joelle" userId="ab794962-5eb9-4815-85f5-e5acf4d19dcb" providerId="ADAL" clId="{E8FD6A2C-6B3C-4D28-807A-851F2A805158}" dt="2023-03-04T15:40:34.677" v="1273" actId="1076"/>
          <ac:spMkLst>
            <pc:docMk/>
            <pc:sldMk cId="3362056012" sldId="257"/>
            <ac:spMk id="10" creationId="{D573E997-ACF3-62EB-5DBB-1C0AD2772592}"/>
          </ac:spMkLst>
        </pc:spChg>
      </pc:sldChg>
      <pc:sldChg chg="setBg">
        <pc:chgData name="Perry, Joelle" userId="ab794962-5eb9-4815-85f5-e5acf4d19dcb" providerId="ADAL" clId="{E8FD6A2C-6B3C-4D28-807A-851F2A805158}" dt="2023-03-04T15:37:23.411" v="1210"/>
        <pc:sldMkLst>
          <pc:docMk/>
          <pc:sldMk cId="573372088" sldId="258"/>
        </pc:sldMkLst>
      </pc:sldChg>
      <pc:sldChg chg="setBg">
        <pc:chgData name="Perry, Joelle" userId="ab794962-5eb9-4815-85f5-e5acf4d19dcb" providerId="ADAL" clId="{E8FD6A2C-6B3C-4D28-807A-851F2A805158}" dt="2023-03-04T15:37:12.539" v="1209"/>
        <pc:sldMkLst>
          <pc:docMk/>
          <pc:sldMk cId="178587556" sldId="259"/>
        </pc:sldMkLst>
      </pc:sldChg>
      <pc:sldChg chg="modSp setBg modAnim">
        <pc:chgData name="Perry, Joelle" userId="ab794962-5eb9-4815-85f5-e5acf4d19dcb" providerId="ADAL" clId="{E8FD6A2C-6B3C-4D28-807A-851F2A805158}" dt="2023-03-04T15:42:35.288" v="1292" actId="20577"/>
        <pc:sldMkLst>
          <pc:docMk/>
          <pc:sldMk cId="634373705" sldId="260"/>
        </pc:sldMkLst>
        <pc:spChg chg="mod">
          <ac:chgData name="Perry, Joelle" userId="ab794962-5eb9-4815-85f5-e5acf4d19dcb" providerId="ADAL" clId="{E8FD6A2C-6B3C-4D28-807A-851F2A805158}" dt="2023-03-04T15:42:35.288" v="1292" actId="20577"/>
          <ac:spMkLst>
            <pc:docMk/>
            <pc:sldMk cId="634373705" sldId="260"/>
            <ac:spMk id="3" creationId="{AC086A8D-A7AA-480C-804D-249BB1BB4234}"/>
          </ac:spMkLst>
        </pc:spChg>
      </pc:sldChg>
      <pc:sldChg chg="modSp mod setBg modAnim">
        <pc:chgData name="Perry, Joelle" userId="ab794962-5eb9-4815-85f5-e5acf4d19dcb" providerId="ADAL" clId="{E8FD6A2C-6B3C-4D28-807A-851F2A805158}" dt="2023-03-04T15:43:26.497" v="1320" actId="20577"/>
        <pc:sldMkLst>
          <pc:docMk/>
          <pc:sldMk cId="2815050115" sldId="261"/>
        </pc:sldMkLst>
        <pc:spChg chg="mod">
          <ac:chgData name="Perry, Joelle" userId="ab794962-5eb9-4815-85f5-e5acf4d19dcb" providerId="ADAL" clId="{E8FD6A2C-6B3C-4D28-807A-851F2A805158}" dt="2023-03-04T15:43:26.497" v="1320" actId="20577"/>
          <ac:spMkLst>
            <pc:docMk/>
            <pc:sldMk cId="2815050115" sldId="261"/>
            <ac:spMk id="2" creationId="{34FB2A31-A37E-4ABA-967F-F006576ECA8C}"/>
          </ac:spMkLst>
        </pc:spChg>
        <pc:spChg chg="mod">
          <ac:chgData name="Perry, Joelle" userId="ab794962-5eb9-4815-85f5-e5acf4d19dcb" providerId="ADAL" clId="{E8FD6A2C-6B3C-4D28-807A-851F2A805158}" dt="2023-03-03T18:34:03.603" v="61" actId="1076"/>
          <ac:spMkLst>
            <pc:docMk/>
            <pc:sldMk cId="2815050115" sldId="261"/>
            <ac:spMk id="3" creationId="{84034811-378D-424B-9D3A-8FE0F962C6DB}"/>
          </ac:spMkLst>
        </pc:spChg>
      </pc:sldChg>
      <pc:sldChg chg="delSp del mod">
        <pc:chgData name="Perry, Joelle" userId="ab794962-5eb9-4815-85f5-e5acf4d19dcb" providerId="ADAL" clId="{E8FD6A2C-6B3C-4D28-807A-851F2A805158}" dt="2023-03-04T15:03:10.790" v="657" actId="47"/>
        <pc:sldMkLst>
          <pc:docMk/>
          <pc:sldMk cId="3653913418" sldId="262"/>
        </pc:sldMkLst>
        <pc:spChg chg="del">
          <ac:chgData name="Perry, Joelle" userId="ab794962-5eb9-4815-85f5-e5acf4d19dcb" providerId="ADAL" clId="{E8FD6A2C-6B3C-4D28-807A-851F2A805158}" dt="2023-03-04T14:59:02.209" v="653" actId="478"/>
          <ac:spMkLst>
            <pc:docMk/>
            <pc:sldMk cId="3653913418" sldId="262"/>
            <ac:spMk id="4" creationId="{00000000-0000-0000-0000-000000000000}"/>
          </ac:spMkLst>
        </pc:spChg>
      </pc:sldChg>
      <pc:sldChg chg="addSp delSp modSp new mod setBg modClrScheme modAnim chgLayout">
        <pc:chgData name="Perry, Joelle" userId="ab794962-5eb9-4815-85f5-e5acf4d19dcb" providerId="ADAL" clId="{E8FD6A2C-6B3C-4D28-807A-851F2A805158}" dt="2023-03-04T15:44:10.095" v="1325"/>
        <pc:sldMkLst>
          <pc:docMk/>
          <pc:sldMk cId="780367744" sldId="263"/>
        </pc:sldMkLst>
        <pc:spChg chg="mod ord">
          <ac:chgData name="Perry, Joelle" userId="ab794962-5eb9-4815-85f5-e5acf4d19dcb" providerId="ADAL" clId="{E8FD6A2C-6B3C-4D28-807A-851F2A805158}" dt="2023-03-04T15:43:50.392" v="1322" actId="113"/>
          <ac:spMkLst>
            <pc:docMk/>
            <pc:sldMk cId="780367744" sldId="263"/>
            <ac:spMk id="2" creationId="{6EACCB98-A172-DCB4-A957-4056A1E84182}"/>
          </ac:spMkLst>
        </pc:spChg>
        <pc:spChg chg="del">
          <ac:chgData name="Perry, Joelle" userId="ab794962-5eb9-4815-85f5-e5acf4d19dcb" providerId="ADAL" clId="{E8FD6A2C-6B3C-4D28-807A-851F2A805158}" dt="2023-03-03T18:34:50.936" v="116" actId="931"/>
          <ac:spMkLst>
            <pc:docMk/>
            <pc:sldMk cId="780367744" sldId="263"/>
            <ac:spMk id="3" creationId="{29318BC6-BC29-9FAA-9F8C-063F65876653}"/>
          </ac:spMkLst>
        </pc:spChg>
        <pc:spChg chg="add del mod">
          <ac:chgData name="Perry, Joelle" userId="ab794962-5eb9-4815-85f5-e5acf4d19dcb" providerId="ADAL" clId="{E8FD6A2C-6B3C-4D28-807A-851F2A805158}" dt="2023-03-03T18:36:20.876" v="133"/>
          <ac:spMkLst>
            <pc:docMk/>
            <pc:sldMk cId="780367744" sldId="263"/>
            <ac:spMk id="6" creationId="{4E02A777-578B-95F3-5BCF-2D6FB493D814}"/>
          </ac:spMkLst>
        </pc:spChg>
        <pc:spChg chg="add del mod">
          <ac:chgData name="Perry, Joelle" userId="ab794962-5eb9-4815-85f5-e5acf4d19dcb" providerId="ADAL" clId="{E8FD6A2C-6B3C-4D28-807A-851F2A805158}" dt="2023-03-03T18:36:55.096" v="150"/>
          <ac:spMkLst>
            <pc:docMk/>
            <pc:sldMk cId="780367744" sldId="263"/>
            <ac:spMk id="7" creationId="{F6A02AF4-D4B0-CC86-D0CD-27379462B5AB}"/>
          </ac:spMkLst>
        </pc:spChg>
        <pc:spChg chg="add del mod">
          <ac:chgData name="Perry, Joelle" userId="ab794962-5eb9-4815-85f5-e5acf4d19dcb" providerId="ADAL" clId="{E8FD6A2C-6B3C-4D28-807A-851F2A805158}" dt="2023-03-03T18:36:55.096" v="148" actId="478"/>
          <ac:spMkLst>
            <pc:docMk/>
            <pc:sldMk cId="780367744" sldId="263"/>
            <ac:spMk id="8" creationId="{877B4A9C-9691-6F88-D151-30B234A70171}"/>
          </ac:spMkLst>
        </pc:spChg>
        <pc:spChg chg="add mod ord">
          <ac:chgData name="Perry, Joelle" userId="ab794962-5eb9-4815-85f5-e5acf4d19dcb" providerId="ADAL" clId="{E8FD6A2C-6B3C-4D28-807A-851F2A805158}" dt="2023-03-04T14:58:39.571" v="652" actId="115"/>
          <ac:spMkLst>
            <pc:docMk/>
            <pc:sldMk cId="780367744" sldId="263"/>
            <ac:spMk id="9" creationId="{B6E78F17-DD7C-0AFB-5F01-0992C3D2AD36}"/>
          </ac:spMkLst>
        </pc:spChg>
        <pc:picChg chg="add mod ord">
          <ac:chgData name="Perry, Joelle" userId="ab794962-5eb9-4815-85f5-e5acf4d19dcb" providerId="ADAL" clId="{E8FD6A2C-6B3C-4D28-807A-851F2A805158}" dt="2023-03-03T18:37:09.364" v="154" actId="1076"/>
          <ac:picMkLst>
            <pc:docMk/>
            <pc:sldMk cId="780367744" sldId="263"/>
            <ac:picMk id="5" creationId="{B71DB595-5CFC-34B3-6398-E6025F48DA9E}"/>
          </ac:picMkLst>
        </pc:picChg>
        <pc:picChg chg="add mod">
          <ac:chgData name="Perry, Joelle" userId="ab794962-5eb9-4815-85f5-e5acf4d19dcb" providerId="ADAL" clId="{E8FD6A2C-6B3C-4D28-807A-851F2A805158}" dt="2023-03-03T18:37:11.388" v="155" actId="1076"/>
          <ac:picMkLst>
            <pc:docMk/>
            <pc:sldMk cId="780367744" sldId="263"/>
            <ac:picMk id="1026" creationId="{55442AE2-E645-FB28-FC66-E695CAD6E931}"/>
          </ac:picMkLst>
        </pc:picChg>
      </pc:sldChg>
      <pc:sldChg chg="addSp delSp modSp new mod setBg modClrScheme modAnim chgLayout">
        <pc:chgData name="Perry, Joelle" userId="ab794962-5eb9-4815-85f5-e5acf4d19dcb" providerId="ADAL" clId="{E8FD6A2C-6B3C-4D28-807A-851F2A805158}" dt="2023-03-04T15:46:11.721" v="1326"/>
        <pc:sldMkLst>
          <pc:docMk/>
          <pc:sldMk cId="3501342562" sldId="264"/>
        </pc:sldMkLst>
        <pc:spChg chg="del mod ord">
          <ac:chgData name="Perry, Joelle" userId="ab794962-5eb9-4815-85f5-e5acf4d19dcb" providerId="ADAL" clId="{E8FD6A2C-6B3C-4D28-807A-851F2A805158}" dt="2023-03-04T15:03:30.612" v="658" actId="700"/>
          <ac:spMkLst>
            <pc:docMk/>
            <pc:sldMk cId="3501342562" sldId="264"/>
            <ac:spMk id="2" creationId="{E0152807-9C44-5D64-F4FE-DDE04C1270B4}"/>
          </ac:spMkLst>
        </pc:spChg>
        <pc:spChg chg="del mod ord">
          <ac:chgData name="Perry, Joelle" userId="ab794962-5eb9-4815-85f5-e5acf4d19dcb" providerId="ADAL" clId="{E8FD6A2C-6B3C-4D28-807A-851F2A805158}" dt="2023-03-04T15:03:30.612" v="658" actId="700"/>
          <ac:spMkLst>
            <pc:docMk/>
            <pc:sldMk cId="3501342562" sldId="264"/>
            <ac:spMk id="3" creationId="{7680985B-483F-E059-3927-A57D0144A7B5}"/>
          </ac:spMkLst>
        </pc:spChg>
        <pc:spChg chg="del mod ord">
          <ac:chgData name="Perry, Joelle" userId="ab794962-5eb9-4815-85f5-e5acf4d19dcb" providerId="ADAL" clId="{E8FD6A2C-6B3C-4D28-807A-851F2A805158}" dt="2023-03-04T15:03:30.612" v="658" actId="700"/>
          <ac:spMkLst>
            <pc:docMk/>
            <pc:sldMk cId="3501342562" sldId="264"/>
            <ac:spMk id="4" creationId="{25652093-F2B6-909C-AF83-7DCAA1E6003D}"/>
          </ac:spMkLst>
        </pc:spChg>
        <pc:spChg chg="add mod ord">
          <ac:chgData name="Perry, Joelle" userId="ab794962-5eb9-4815-85f5-e5acf4d19dcb" providerId="ADAL" clId="{E8FD6A2C-6B3C-4D28-807A-851F2A805158}" dt="2023-03-04T15:04:19.175" v="704" actId="122"/>
          <ac:spMkLst>
            <pc:docMk/>
            <pc:sldMk cId="3501342562" sldId="264"/>
            <ac:spMk id="5" creationId="{20DB38EE-7BB0-F7BD-F7FA-62FDBFB746A9}"/>
          </ac:spMkLst>
        </pc:spChg>
        <pc:spChg chg="add del mod ord">
          <ac:chgData name="Perry, Joelle" userId="ab794962-5eb9-4815-85f5-e5acf4d19dcb" providerId="ADAL" clId="{E8FD6A2C-6B3C-4D28-807A-851F2A805158}" dt="2023-03-04T15:09:28.031" v="716"/>
          <ac:spMkLst>
            <pc:docMk/>
            <pc:sldMk cId="3501342562" sldId="264"/>
            <ac:spMk id="6" creationId="{0D559C14-29EE-5EAA-07B9-2754EDB7877D}"/>
          </ac:spMkLst>
        </pc:spChg>
        <pc:spChg chg="add del mod ord">
          <ac:chgData name="Perry, Joelle" userId="ab794962-5eb9-4815-85f5-e5acf4d19dcb" providerId="ADAL" clId="{E8FD6A2C-6B3C-4D28-807A-851F2A805158}" dt="2023-03-04T15:05:34.791" v="705"/>
          <ac:spMkLst>
            <pc:docMk/>
            <pc:sldMk cId="3501342562" sldId="264"/>
            <ac:spMk id="7" creationId="{47A0AD5B-53D7-A8BD-945B-6C9CF296CBEA}"/>
          </ac:spMkLst>
        </pc:spChg>
        <pc:spChg chg="add del mod">
          <ac:chgData name="Perry, Joelle" userId="ab794962-5eb9-4815-85f5-e5acf4d19dcb" providerId="ADAL" clId="{E8FD6A2C-6B3C-4D28-807A-851F2A805158}" dt="2023-03-04T15:09:18.840" v="713" actId="478"/>
          <ac:spMkLst>
            <pc:docMk/>
            <pc:sldMk cId="3501342562" sldId="264"/>
            <ac:spMk id="8" creationId="{3E03721C-2E7B-5B27-B484-76A0A5064719}"/>
          </ac:spMkLst>
        </pc:spChg>
        <pc:picChg chg="add del mod">
          <ac:chgData name="Perry, Joelle" userId="ab794962-5eb9-4815-85f5-e5acf4d19dcb" providerId="ADAL" clId="{E8FD6A2C-6B3C-4D28-807A-851F2A805158}" dt="2023-03-04T15:09:18.840" v="713" actId="478"/>
          <ac:picMkLst>
            <pc:docMk/>
            <pc:sldMk cId="3501342562" sldId="264"/>
            <ac:picMk id="1026" creationId="{D987BA64-8008-44C8-8EE0-D89831F29883}"/>
          </ac:picMkLst>
        </pc:picChg>
        <pc:picChg chg="add del mod">
          <ac:chgData name="Perry, Joelle" userId="ab794962-5eb9-4815-85f5-e5acf4d19dcb" providerId="ADAL" clId="{E8FD6A2C-6B3C-4D28-807A-851F2A805158}" dt="2023-03-04T15:09:10.496" v="710" actId="478"/>
          <ac:picMkLst>
            <pc:docMk/>
            <pc:sldMk cId="3501342562" sldId="264"/>
            <ac:picMk id="1028" creationId="{F0AA2DA5-B2EF-1C48-71B6-FBEBE61D56D7}"/>
          </ac:picMkLst>
        </pc:picChg>
        <pc:picChg chg="add del">
          <ac:chgData name="Perry, Joelle" userId="ab794962-5eb9-4815-85f5-e5acf4d19dcb" providerId="ADAL" clId="{E8FD6A2C-6B3C-4D28-807A-851F2A805158}" dt="2023-03-04T15:09:25.158" v="715" actId="478"/>
          <ac:picMkLst>
            <pc:docMk/>
            <pc:sldMk cId="3501342562" sldId="264"/>
            <ac:picMk id="1030" creationId="{85DFDF71-CEA3-A905-989C-CFC23F8A00E4}"/>
          </ac:picMkLst>
        </pc:picChg>
        <pc:picChg chg="add mod">
          <ac:chgData name="Perry, Joelle" userId="ab794962-5eb9-4815-85f5-e5acf4d19dcb" providerId="ADAL" clId="{E8FD6A2C-6B3C-4D28-807A-851F2A805158}" dt="2023-03-04T15:12:28.721" v="731" actId="1076"/>
          <ac:picMkLst>
            <pc:docMk/>
            <pc:sldMk cId="3501342562" sldId="264"/>
            <ac:picMk id="1032" creationId="{598DE1CC-61D9-600B-F821-236D05A58D8C}"/>
          </ac:picMkLst>
        </pc:picChg>
        <pc:picChg chg="add mod">
          <ac:chgData name="Perry, Joelle" userId="ab794962-5eb9-4815-85f5-e5acf4d19dcb" providerId="ADAL" clId="{E8FD6A2C-6B3C-4D28-807A-851F2A805158}" dt="2023-03-04T15:46:11.721" v="1326"/>
          <ac:picMkLst>
            <pc:docMk/>
            <pc:sldMk cId="3501342562" sldId="264"/>
            <ac:picMk id="1034" creationId="{3242676E-D051-2699-1B94-9DBF24110DC2}"/>
          </ac:picMkLst>
        </pc:picChg>
      </pc:sldChg>
      <pc:sldChg chg="new del">
        <pc:chgData name="Perry, Joelle" userId="ab794962-5eb9-4815-85f5-e5acf4d19dcb" providerId="ADAL" clId="{E8FD6A2C-6B3C-4D28-807A-851F2A805158}" dt="2023-03-04T15:03:09.817" v="656" actId="47"/>
        <pc:sldMkLst>
          <pc:docMk/>
          <pc:sldMk cId="1147685033" sldId="265"/>
        </pc:sldMkLst>
      </pc:sldChg>
      <pc:sldChg chg="addSp delSp modSp new mod setBg modClrScheme delDesignElem chgLayout">
        <pc:chgData name="Perry, Joelle" userId="ab794962-5eb9-4815-85f5-e5acf4d19dcb" providerId="ADAL" clId="{E8FD6A2C-6B3C-4D28-807A-851F2A805158}" dt="2023-03-04T15:46:51.461" v="1331" actId="700"/>
        <pc:sldMkLst>
          <pc:docMk/>
          <pc:sldMk cId="3804099221" sldId="266"/>
        </pc:sldMkLst>
        <pc:spChg chg="del mod ord">
          <ac:chgData name="Perry, Joelle" userId="ab794962-5eb9-4815-85f5-e5acf4d19dcb" providerId="ADAL" clId="{E8FD6A2C-6B3C-4D28-807A-851F2A805158}" dt="2023-03-04T15:13:10.488" v="732" actId="700"/>
          <ac:spMkLst>
            <pc:docMk/>
            <pc:sldMk cId="3804099221" sldId="266"/>
            <ac:spMk id="2" creationId="{B2A74476-2522-F895-F6E6-C9B67AB7AC22}"/>
          </ac:spMkLst>
        </pc:spChg>
        <pc:spChg chg="del mod ord">
          <ac:chgData name="Perry, Joelle" userId="ab794962-5eb9-4815-85f5-e5acf4d19dcb" providerId="ADAL" clId="{E8FD6A2C-6B3C-4D28-807A-851F2A805158}" dt="2023-03-04T15:13:10.488" v="732" actId="700"/>
          <ac:spMkLst>
            <pc:docMk/>
            <pc:sldMk cId="3804099221" sldId="266"/>
            <ac:spMk id="3" creationId="{258716FB-B1DA-5A99-0D99-925665DBCFAC}"/>
          </ac:spMkLst>
        </pc:spChg>
        <pc:spChg chg="del mod ord">
          <ac:chgData name="Perry, Joelle" userId="ab794962-5eb9-4815-85f5-e5acf4d19dcb" providerId="ADAL" clId="{E8FD6A2C-6B3C-4D28-807A-851F2A805158}" dt="2023-03-04T15:13:10.488" v="732" actId="700"/>
          <ac:spMkLst>
            <pc:docMk/>
            <pc:sldMk cId="3804099221" sldId="266"/>
            <ac:spMk id="4" creationId="{7B08DB83-02AC-6A99-A927-01A609ED5930}"/>
          </ac:spMkLst>
        </pc:spChg>
        <pc:spChg chg="add del mod ord">
          <ac:chgData name="Perry, Joelle" userId="ab794962-5eb9-4815-85f5-e5acf4d19dcb" providerId="ADAL" clId="{E8FD6A2C-6B3C-4D28-807A-851F2A805158}" dt="2023-03-04T15:15:50.486" v="733" actId="700"/>
          <ac:spMkLst>
            <pc:docMk/>
            <pc:sldMk cId="3804099221" sldId="266"/>
            <ac:spMk id="5" creationId="{65A82BEA-78B9-4C2C-0A3D-E6FE9804A2A2}"/>
          </ac:spMkLst>
        </pc:spChg>
        <pc:spChg chg="add del mod ord">
          <ac:chgData name="Perry, Joelle" userId="ab794962-5eb9-4815-85f5-e5acf4d19dcb" providerId="ADAL" clId="{E8FD6A2C-6B3C-4D28-807A-851F2A805158}" dt="2023-03-04T15:15:50.486" v="733" actId="700"/>
          <ac:spMkLst>
            <pc:docMk/>
            <pc:sldMk cId="3804099221" sldId="266"/>
            <ac:spMk id="6" creationId="{96651EF3-D67B-7DAB-A0C3-B9F192951CA5}"/>
          </ac:spMkLst>
        </pc:spChg>
        <pc:spChg chg="add del mod ord">
          <ac:chgData name="Perry, Joelle" userId="ab794962-5eb9-4815-85f5-e5acf4d19dcb" providerId="ADAL" clId="{E8FD6A2C-6B3C-4D28-807A-851F2A805158}" dt="2023-03-04T15:15:50.486" v="733" actId="700"/>
          <ac:spMkLst>
            <pc:docMk/>
            <pc:sldMk cId="3804099221" sldId="266"/>
            <ac:spMk id="7" creationId="{3C460318-17D7-642C-E9EC-A309837FF6BA}"/>
          </ac:spMkLst>
        </pc:spChg>
        <pc:spChg chg="add del mod ord">
          <ac:chgData name="Perry, Joelle" userId="ab794962-5eb9-4815-85f5-e5acf4d19dcb" providerId="ADAL" clId="{E8FD6A2C-6B3C-4D28-807A-851F2A805158}" dt="2023-03-04T15:15:50.486" v="733" actId="700"/>
          <ac:spMkLst>
            <pc:docMk/>
            <pc:sldMk cId="3804099221" sldId="266"/>
            <ac:spMk id="8" creationId="{62C2181B-0F01-134A-42BC-A65A0A257156}"/>
          </ac:spMkLst>
        </pc:spChg>
        <pc:spChg chg="add del mod ord">
          <ac:chgData name="Perry, Joelle" userId="ab794962-5eb9-4815-85f5-e5acf4d19dcb" providerId="ADAL" clId="{E8FD6A2C-6B3C-4D28-807A-851F2A805158}" dt="2023-03-04T15:15:50.486" v="733" actId="700"/>
          <ac:spMkLst>
            <pc:docMk/>
            <pc:sldMk cId="3804099221" sldId="266"/>
            <ac:spMk id="9" creationId="{6CE417B5-F395-6E37-369D-EDCB74466147}"/>
          </ac:spMkLst>
        </pc:spChg>
        <pc:spChg chg="add mod ord">
          <ac:chgData name="Perry, Joelle" userId="ab794962-5eb9-4815-85f5-e5acf4d19dcb" providerId="ADAL" clId="{E8FD6A2C-6B3C-4D28-807A-851F2A805158}" dt="2023-03-04T15:46:51.461" v="1331" actId="700"/>
          <ac:spMkLst>
            <pc:docMk/>
            <pc:sldMk cId="3804099221" sldId="266"/>
            <ac:spMk id="10" creationId="{432D1DE7-C617-A53C-E662-F8274DBE77C6}"/>
          </ac:spMkLst>
        </pc:spChg>
        <pc:spChg chg="add del mod ord">
          <ac:chgData name="Perry, Joelle" userId="ab794962-5eb9-4815-85f5-e5acf4d19dcb" providerId="ADAL" clId="{E8FD6A2C-6B3C-4D28-807A-851F2A805158}" dt="2023-03-04T15:17:19.586" v="788"/>
          <ac:spMkLst>
            <pc:docMk/>
            <pc:sldMk cId="3804099221" sldId="266"/>
            <ac:spMk id="11" creationId="{AAD732F0-1AB7-B4E8-CF4D-2D56C1BD5B8F}"/>
          </ac:spMkLst>
        </pc:spChg>
        <pc:spChg chg="add del mod ord">
          <ac:chgData name="Perry, Joelle" userId="ab794962-5eb9-4815-85f5-e5acf4d19dcb" providerId="ADAL" clId="{E8FD6A2C-6B3C-4D28-807A-851F2A805158}" dt="2023-03-04T15:15:53.580" v="734"/>
          <ac:spMkLst>
            <pc:docMk/>
            <pc:sldMk cId="3804099221" sldId="266"/>
            <ac:spMk id="12" creationId="{C9469E91-10BA-4E08-5BAF-18F32834FBE1}"/>
          </ac:spMkLst>
        </pc:spChg>
        <pc:spChg chg="add del mod ord">
          <ac:chgData name="Perry, Joelle" userId="ab794962-5eb9-4815-85f5-e5acf4d19dcb" providerId="ADAL" clId="{E8FD6A2C-6B3C-4D28-807A-851F2A805158}" dt="2023-03-04T15:46:51.461" v="1331" actId="700"/>
          <ac:spMkLst>
            <pc:docMk/>
            <pc:sldMk cId="3804099221" sldId="266"/>
            <ac:spMk id="13" creationId="{21B54289-CF8E-3B1B-ED09-89F57F5D475A}"/>
          </ac:spMkLst>
        </pc:spChg>
        <pc:spChg chg="add del mod ord">
          <ac:chgData name="Perry, Joelle" userId="ab794962-5eb9-4815-85f5-e5acf4d19dcb" providerId="ADAL" clId="{E8FD6A2C-6B3C-4D28-807A-851F2A805158}" dt="2023-03-04T15:46:51.461" v="1331" actId="700"/>
          <ac:spMkLst>
            <pc:docMk/>
            <pc:sldMk cId="3804099221" sldId="266"/>
            <ac:spMk id="14" creationId="{A0CCD8A8-5FCF-F419-C6C3-4132137B148C}"/>
          </ac:spMkLst>
        </pc:spChg>
        <pc:spChg chg="add del">
          <ac:chgData name="Perry, Joelle" userId="ab794962-5eb9-4815-85f5-e5acf4d19dcb" providerId="ADAL" clId="{E8FD6A2C-6B3C-4D28-807A-851F2A805158}" dt="2023-03-04T15:46:51.461" v="1331" actId="700"/>
          <ac:spMkLst>
            <pc:docMk/>
            <pc:sldMk cId="3804099221" sldId="266"/>
            <ac:spMk id="2057" creationId="{823AC064-BC96-4F32-8AE1-B2FD38754823}"/>
          </ac:spMkLst>
        </pc:spChg>
        <pc:picChg chg="add mod ord">
          <ac:chgData name="Perry, Joelle" userId="ab794962-5eb9-4815-85f5-e5acf4d19dcb" providerId="ADAL" clId="{E8FD6A2C-6B3C-4D28-807A-851F2A805158}" dt="2023-03-04T15:46:51.461" v="1331" actId="700"/>
          <ac:picMkLst>
            <pc:docMk/>
            <pc:sldMk cId="3804099221" sldId="266"/>
            <ac:picMk id="2050" creationId="{16577B33-36E0-C427-E7ED-16381FB631DC}"/>
          </ac:picMkLst>
        </pc:picChg>
        <pc:picChg chg="add mod ord">
          <ac:chgData name="Perry, Joelle" userId="ab794962-5eb9-4815-85f5-e5acf4d19dcb" providerId="ADAL" clId="{E8FD6A2C-6B3C-4D28-807A-851F2A805158}" dt="2023-03-04T15:46:51.461" v="1331" actId="700"/>
          <ac:picMkLst>
            <pc:docMk/>
            <pc:sldMk cId="3804099221" sldId="266"/>
            <ac:picMk id="2052" creationId="{1F0B8787-72CE-4B5B-36A8-36449B6EADF3}"/>
          </ac:picMkLst>
        </pc:picChg>
        <pc:cxnChg chg="add del">
          <ac:chgData name="Perry, Joelle" userId="ab794962-5eb9-4815-85f5-e5acf4d19dcb" providerId="ADAL" clId="{E8FD6A2C-6B3C-4D28-807A-851F2A805158}" dt="2023-03-04T15:46:51.461" v="1331" actId="700"/>
          <ac:cxnSpMkLst>
            <pc:docMk/>
            <pc:sldMk cId="3804099221" sldId="266"/>
            <ac:cxnSpMk id="2059" creationId="{7E7C77BC-7138-40B1-A15B-20F57A494629}"/>
          </ac:cxnSpMkLst>
        </pc:cxnChg>
        <pc:cxnChg chg="add del">
          <ac:chgData name="Perry, Joelle" userId="ab794962-5eb9-4815-85f5-e5acf4d19dcb" providerId="ADAL" clId="{E8FD6A2C-6B3C-4D28-807A-851F2A805158}" dt="2023-03-04T15:46:51.461" v="1331" actId="700"/>
          <ac:cxnSpMkLst>
            <pc:docMk/>
            <pc:sldMk cId="3804099221" sldId="266"/>
            <ac:cxnSpMk id="2061" creationId="{DB146403-F3D6-484B-B2ED-97F9565D0370}"/>
          </ac:cxnSpMkLst>
        </pc:cxnChg>
      </pc:sldChg>
      <pc:sldChg chg="addSp modSp new mod setBg">
        <pc:chgData name="Perry, Joelle" userId="ab794962-5eb9-4815-85f5-e5acf4d19dcb" providerId="ADAL" clId="{E8FD6A2C-6B3C-4D28-807A-851F2A805158}" dt="2023-03-04T16:12:06.531" v="2331" actId="115"/>
        <pc:sldMkLst>
          <pc:docMk/>
          <pc:sldMk cId="3474076279" sldId="267"/>
        </pc:sldMkLst>
        <pc:spChg chg="mod">
          <ac:chgData name="Perry, Joelle" userId="ab794962-5eb9-4815-85f5-e5acf4d19dcb" providerId="ADAL" clId="{E8FD6A2C-6B3C-4D28-807A-851F2A805158}" dt="2023-03-04T15:32:39.334" v="1193" actId="113"/>
          <ac:spMkLst>
            <pc:docMk/>
            <pc:sldMk cId="3474076279" sldId="267"/>
            <ac:spMk id="2" creationId="{FCC97163-60B3-9B68-F435-9B18231140EF}"/>
          </ac:spMkLst>
        </pc:spChg>
        <pc:spChg chg="mod">
          <ac:chgData name="Perry, Joelle" userId="ab794962-5eb9-4815-85f5-e5acf4d19dcb" providerId="ADAL" clId="{E8FD6A2C-6B3C-4D28-807A-851F2A805158}" dt="2023-03-04T16:11:19.496" v="2298" actId="115"/>
          <ac:spMkLst>
            <pc:docMk/>
            <pc:sldMk cId="3474076279" sldId="267"/>
            <ac:spMk id="3" creationId="{1299C12E-4E8F-1445-F5F1-578A71C4DC6C}"/>
          </ac:spMkLst>
        </pc:spChg>
        <pc:spChg chg="mod">
          <ac:chgData name="Perry, Joelle" userId="ab794962-5eb9-4815-85f5-e5acf4d19dcb" providerId="ADAL" clId="{E8FD6A2C-6B3C-4D28-807A-851F2A805158}" dt="2023-03-04T16:12:06.531" v="2331" actId="115"/>
          <ac:spMkLst>
            <pc:docMk/>
            <pc:sldMk cId="3474076279" sldId="267"/>
            <ac:spMk id="4" creationId="{8679C16B-8ABA-57E7-188A-DB6FC364CA37}"/>
          </ac:spMkLst>
        </pc:spChg>
        <pc:spChg chg="add mod">
          <ac:chgData name="Perry, Joelle" userId="ab794962-5eb9-4815-85f5-e5acf4d19dcb" providerId="ADAL" clId="{E8FD6A2C-6B3C-4D28-807A-851F2A805158}" dt="2023-03-04T15:34:46.228" v="1198" actId="1076"/>
          <ac:spMkLst>
            <pc:docMk/>
            <pc:sldMk cId="3474076279" sldId="267"/>
            <ac:spMk id="7" creationId="{BB895C13-F399-9D48-A9D7-D9ED713C9FFC}"/>
          </ac:spMkLst>
        </pc:spChg>
        <pc:picChg chg="add mod">
          <ac:chgData name="Perry, Joelle" userId="ab794962-5eb9-4815-85f5-e5acf4d19dcb" providerId="ADAL" clId="{E8FD6A2C-6B3C-4D28-807A-851F2A805158}" dt="2023-03-04T15:34:46.228" v="1198" actId="1076"/>
          <ac:picMkLst>
            <pc:docMk/>
            <pc:sldMk cId="3474076279" sldId="267"/>
            <ac:picMk id="6" creationId="{54B6D79B-7C6C-89EE-1214-1BFE3FF3FC74}"/>
          </ac:picMkLst>
        </pc:picChg>
        <pc:picChg chg="add mod">
          <ac:chgData name="Perry, Joelle" userId="ab794962-5eb9-4815-85f5-e5acf4d19dcb" providerId="ADAL" clId="{E8FD6A2C-6B3C-4D28-807A-851F2A805158}" dt="2023-03-04T15:36:35.237" v="1202"/>
          <ac:picMkLst>
            <pc:docMk/>
            <pc:sldMk cId="3474076279" sldId="267"/>
            <ac:picMk id="3074" creationId="{96F5305D-DC8C-3C2F-10FF-29F7E3BF4F5E}"/>
          </ac:picMkLst>
        </pc:picChg>
      </pc:sldChg>
      <pc:sldChg chg="addSp delSp modSp new mod modClrScheme chgLayout">
        <pc:chgData name="Perry, Joelle" userId="ab794962-5eb9-4815-85f5-e5acf4d19dcb" providerId="ADAL" clId="{E8FD6A2C-6B3C-4D28-807A-851F2A805158}" dt="2023-03-04T15:48:45.114" v="1519" actId="1076"/>
        <pc:sldMkLst>
          <pc:docMk/>
          <pc:sldMk cId="31984131" sldId="268"/>
        </pc:sldMkLst>
        <pc:spChg chg="del mod ord">
          <ac:chgData name="Perry, Joelle" userId="ab794962-5eb9-4815-85f5-e5acf4d19dcb" providerId="ADAL" clId="{E8FD6A2C-6B3C-4D28-807A-851F2A805158}" dt="2023-03-04T15:46:57.102" v="1332" actId="700"/>
          <ac:spMkLst>
            <pc:docMk/>
            <pc:sldMk cId="31984131" sldId="268"/>
            <ac:spMk id="2" creationId="{F86BB078-4060-B5B3-8C52-9A2D721C7AC6}"/>
          </ac:spMkLst>
        </pc:spChg>
        <pc:spChg chg="del mod ord">
          <ac:chgData name="Perry, Joelle" userId="ab794962-5eb9-4815-85f5-e5acf4d19dcb" providerId="ADAL" clId="{E8FD6A2C-6B3C-4D28-807A-851F2A805158}" dt="2023-03-04T15:46:57.102" v="1332" actId="700"/>
          <ac:spMkLst>
            <pc:docMk/>
            <pc:sldMk cId="31984131" sldId="268"/>
            <ac:spMk id="3" creationId="{26B355D4-7EEE-7D0A-3863-3F7790667CF2}"/>
          </ac:spMkLst>
        </pc:spChg>
        <pc:spChg chg="del mod ord">
          <ac:chgData name="Perry, Joelle" userId="ab794962-5eb9-4815-85f5-e5acf4d19dcb" providerId="ADAL" clId="{E8FD6A2C-6B3C-4D28-807A-851F2A805158}" dt="2023-03-04T15:46:57.102" v="1332" actId="700"/>
          <ac:spMkLst>
            <pc:docMk/>
            <pc:sldMk cId="31984131" sldId="268"/>
            <ac:spMk id="4" creationId="{CE3D0C70-4213-0631-FAC2-F3085B0BF7BF}"/>
          </ac:spMkLst>
        </pc:spChg>
        <pc:spChg chg="add mod ord">
          <ac:chgData name="Perry, Joelle" userId="ab794962-5eb9-4815-85f5-e5acf4d19dcb" providerId="ADAL" clId="{E8FD6A2C-6B3C-4D28-807A-851F2A805158}" dt="2023-03-04T15:48:27.249" v="1518" actId="255"/>
          <ac:spMkLst>
            <pc:docMk/>
            <pc:sldMk cId="31984131" sldId="268"/>
            <ac:spMk id="5" creationId="{A7E9F421-4152-CF8B-6DB9-34C141C10A65}"/>
          </ac:spMkLst>
        </pc:spChg>
        <pc:spChg chg="add mod ord">
          <ac:chgData name="Perry, Joelle" userId="ab794962-5eb9-4815-85f5-e5acf4d19dcb" providerId="ADAL" clId="{E8FD6A2C-6B3C-4D28-807A-851F2A805158}" dt="2023-03-04T15:48:16.362" v="1515" actId="1076"/>
          <ac:spMkLst>
            <pc:docMk/>
            <pc:sldMk cId="31984131" sldId="268"/>
            <ac:spMk id="6" creationId="{03DC39A4-AE12-5EF8-5EC8-ADA3DD568921}"/>
          </ac:spMkLst>
        </pc:spChg>
        <pc:spChg chg="add mod ord">
          <ac:chgData name="Perry, Joelle" userId="ab794962-5eb9-4815-85f5-e5acf4d19dcb" providerId="ADAL" clId="{E8FD6A2C-6B3C-4D28-807A-851F2A805158}" dt="2023-03-04T15:48:05.123" v="1499" actId="20577"/>
          <ac:spMkLst>
            <pc:docMk/>
            <pc:sldMk cId="31984131" sldId="268"/>
            <ac:spMk id="7" creationId="{9125D3E6-16F1-1EE0-9F92-0AF39572BE11}"/>
          </ac:spMkLst>
        </pc:spChg>
        <pc:spChg chg="add mod ord">
          <ac:chgData name="Perry, Joelle" userId="ab794962-5eb9-4815-85f5-e5acf4d19dcb" providerId="ADAL" clId="{E8FD6A2C-6B3C-4D28-807A-851F2A805158}" dt="2023-03-04T15:48:45.114" v="1519" actId="1076"/>
          <ac:spMkLst>
            <pc:docMk/>
            <pc:sldMk cId="31984131" sldId="268"/>
            <ac:spMk id="8" creationId="{FE173E64-5FF0-7B87-5C6D-661675BB66B1}"/>
          </ac:spMkLst>
        </pc:spChg>
        <pc:spChg chg="add mod ord">
          <ac:chgData name="Perry, Joelle" userId="ab794962-5eb9-4815-85f5-e5acf4d19dcb" providerId="ADAL" clId="{E8FD6A2C-6B3C-4D28-807A-851F2A805158}" dt="2023-03-04T15:48:11.899" v="1514" actId="20577"/>
          <ac:spMkLst>
            <pc:docMk/>
            <pc:sldMk cId="31984131" sldId="268"/>
            <ac:spMk id="9" creationId="{9FB321EB-57F3-99AA-C148-B5586E59ED4D}"/>
          </ac:spMkLst>
        </pc:spChg>
      </pc:sldChg>
      <pc:sldChg chg="addSp delSp modSp new mod ord setBg modClrScheme chgLayout">
        <pc:chgData name="Perry, Joelle" userId="ab794962-5eb9-4815-85f5-e5acf4d19dcb" providerId="ADAL" clId="{E8FD6A2C-6B3C-4D28-807A-851F2A805158}" dt="2023-03-04T16:12:33.344" v="2335" actId="20577"/>
        <pc:sldMkLst>
          <pc:docMk/>
          <pc:sldMk cId="3029443876" sldId="269"/>
        </pc:sldMkLst>
        <pc:spChg chg="del mod ord">
          <ac:chgData name="Perry, Joelle" userId="ab794962-5eb9-4815-85f5-e5acf4d19dcb" providerId="ADAL" clId="{E8FD6A2C-6B3C-4D28-807A-851F2A805158}" dt="2023-03-04T15:52:28.583" v="1521" actId="700"/>
          <ac:spMkLst>
            <pc:docMk/>
            <pc:sldMk cId="3029443876" sldId="269"/>
            <ac:spMk id="2" creationId="{B2C0EB2C-417B-279C-C03D-B399BB30BD5F}"/>
          </ac:spMkLst>
        </pc:spChg>
        <pc:spChg chg="del mod ord">
          <ac:chgData name="Perry, Joelle" userId="ab794962-5eb9-4815-85f5-e5acf4d19dcb" providerId="ADAL" clId="{E8FD6A2C-6B3C-4D28-807A-851F2A805158}" dt="2023-03-04T15:52:28.583" v="1521" actId="700"/>
          <ac:spMkLst>
            <pc:docMk/>
            <pc:sldMk cId="3029443876" sldId="269"/>
            <ac:spMk id="3" creationId="{6DCC3E8D-C28B-9CD6-0CD2-7B659F00EA93}"/>
          </ac:spMkLst>
        </pc:spChg>
        <pc:spChg chg="del">
          <ac:chgData name="Perry, Joelle" userId="ab794962-5eb9-4815-85f5-e5acf4d19dcb" providerId="ADAL" clId="{E8FD6A2C-6B3C-4D28-807A-851F2A805158}" dt="2023-03-04T15:52:28.583" v="1521" actId="700"/>
          <ac:spMkLst>
            <pc:docMk/>
            <pc:sldMk cId="3029443876" sldId="269"/>
            <ac:spMk id="4" creationId="{003B3000-6A5C-FBF5-5A9E-EAC98BBAF302}"/>
          </ac:spMkLst>
        </pc:spChg>
        <pc:spChg chg="add mod ord">
          <ac:chgData name="Perry, Joelle" userId="ab794962-5eb9-4815-85f5-e5acf4d19dcb" providerId="ADAL" clId="{E8FD6A2C-6B3C-4D28-807A-851F2A805158}" dt="2023-03-04T16:01:48.426" v="2286" actId="1076"/>
          <ac:spMkLst>
            <pc:docMk/>
            <pc:sldMk cId="3029443876" sldId="269"/>
            <ac:spMk id="5" creationId="{617DF422-7575-6A46-D56E-67BCA7CC8A79}"/>
          </ac:spMkLst>
        </pc:spChg>
        <pc:spChg chg="add mod ord">
          <ac:chgData name="Perry, Joelle" userId="ab794962-5eb9-4815-85f5-e5acf4d19dcb" providerId="ADAL" clId="{E8FD6A2C-6B3C-4D28-807A-851F2A805158}" dt="2023-03-04T16:12:33.344" v="2335" actId="20577"/>
          <ac:spMkLst>
            <pc:docMk/>
            <pc:sldMk cId="3029443876" sldId="269"/>
            <ac:spMk id="6" creationId="{A5EE9CBA-2EA0-4A9B-1C74-41D7A0C894EC}"/>
          </ac:spMkLst>
        </pc:spChg>
        <pc:spChg chg="add del mod">
          <ac:chgData name="Perry, Joelle" userId="ab794962-5eb9-4815-85f5-e5acf4d19dcb" providerId="ADAL" clId="{E8FD6A2C-6B3C-4D28-807A-851F2A805158}" dt="2023-03-04T16:02:16.690" v="2291" actId="478"/>
          <ac:spMkLst>
            <pc:docMk/>
            <pc:sldMk cId="3029443876" sldId="269"/>
            <ac:spMk id="9" creationId="{F4041538-F70B-264D-57CA-4A57A2AF0D52}"/>
          </ac:spMkLst>
        </pc:spChg>
        <pc:picChg chg="add mod">
          <ac:chgData name="Perry, Joelle" userId="ab794962-5eb9-4815-85f5-e5acf4d19dcb" providerId="ADAL" clId="{E8FD6A2C-6B3C-4D28-807A-851F2A805158}" dt="2023-03-04T16:02:08.255" v="2289"/>
          <ac:picMkLst>
            <pc:docMk/>
            <pc:sldMk cId="3029443876" sldId="269"/>
            <ac:picMk id="8" creationId="{C37013A7-0030-8EAD-165A-490763BD64F3}"/>
          </ac:picMkLst>
        </pc:picChg>
      </pc:sldChg>
      <pc:sldChg chg="new del">
        <pc:chgData name="Perry, Joelle" userId="ab794962-5eb9-4815-85f5-e5acf4d19dcb" providerId="ADAL" clId="{E8FD6A2C-6B3C-4D28-807A-851F2A805158}" dt="2023-03-04T15:46:42.325" v="1329" actId="47"/>
        <pc:sldMkLst>
          <pc:docMk/>
          <pc:sldMk cId="4246300549"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B910-7E09-48E6-B392-D1A41B3DAD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FF5ADB-F212-46FB-BA52-46BB205492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4287D6-1A3C-4D48-BE91-38C2269A4EC2}"/>
              </a:ext>
            </a:extLst>
          </p:cNvPr>
          <p:cNvSpPr>
            <a:spLocks noGrp="1"/>
          </p:cNvSpPr>
          <p:nvPr>
            <p:ph type="dt" sz="half" idx="10"/>
          </p:nvPr>
        </p:nvSpPr>
        <p:spPr/>
        <p:txBody>
          <a:bodyPr/>
          <a:lstStyle/>
          <a:p>
            <a:fld id="{068BC84F-AA7B-4835-8CEF-BC334123420A}" type="datetimeFigureOut">
              <a:rPr lang="en-US" smtClean="0"/>
              <a:t>3/4/2023</a:t>
            </a:fld>
            <a:endParaRPr lang="en-US"/>
          </a:p>
        </p:txBody>
      </p:sp>
      <p:sp>
        <p:nvSpPr>
          <p:cNvPr id="5" name="Footer Placeholder 4">
            <a:extLst>
              <a:ext uri="{FF2B5EF4-FFF2-40B4-BE49-F238E27FC236}">
                <a16:creationId xmlns:a16="http://schemas.microsoft.com/office/drawing/2014/main" id="{FE23F86C-9694-40AE-9A2F-35E1C75C3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44E92-590E-4146-B75B-0C351C55021B}"/>
              </a:ext>
            </a:extLst>
          </p:cNvPr>
          <p:cNvSpPr>
            <a:spLocks noGrp="1"/>
          </p:cNvSpPr>
          <p:nvPr>
            <p:ph type="sldNum" sz="quarter" idx="12"/>
          </p:nvPr>
        </p:nvSpPr>
        <p:spPr/>
        <p:txBody>
          <a:bodyPr/>
          <a:lstStyle/>
          <a:p>
            <a:fld id="{E7B2DA86-282E-44D3-BC34-D9E23205ACBA}" type="slidenum">
              <a:rPr lang="en-US" smtClean="0"/>
              <a:t>‹#›</a:t>
            </a:fld>
            <a:endParaRPr lang="en-US"/>
          </a:p>
        </p:txBody>
      </p:sp>
    </p:spTree>
    <p:extLst>
      <p:ext uri="{BB962C8B-B14F-4D97-AF65-F5344CB8AC3E}">
        <p14:creationId xmlns:p14="http://schemas.microsoft.com/office/powerpoint/2010/main" val="22927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633E-5E9B-4B6C-A795-1C6EFC776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E320D3-ACAB-4E3E-A169-E0E006864E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CC314-FCFD-4BDE-9DE8-DE6B634D3553}"/>
              </a:ext>
            </a:extLst>
          </p:cNvPr>
          <p:cNvSpPr>
            <a:spLocks noGrp="1"/>
          </p:cNvSpPr>
          <p:nvPr>
            <p:ph type="dt" sz="half" idx="10"/>
          </p:nvPr>
        </p:nvSpPr>
        <p:spPr/>
        <p:txBody>
          <a:bodyPr/>
          <a:lstStyle/>
          <a:p>
            <a:fld id="{068BC84F-AA7B-4835-8CEF-BC334123420A}" type="datetimeFigureOut">
              <a:rPr lang="en-US" smtClean="0"/>
              <a:t>3/4/2023</a:t>
            </a:fld>
            <a:endParaRPr lang="en-US"/>
          </a:p>
        </p:txBody>
      </p:sp>
      <p:sp>
        <p:nvSpPr>
          <p:cNvPr id="5" name="Footer Placeholder 4">
            <a:extLst>
              <a:ext uri="{FF2B5EF4-FFF2-40B4-BE49-F238E27FC236}">
                <a16:creationId xmlns:a16="http://schemas.microsoft.com/office/drawing/2014/main" id="{ADBF0A10-C8AB-424C-A64F-A4FA26945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F1FB6-4C09-4EEA-848A-372F455B2F3F}"/>
              </a:ext>
            </a:extLst>
          </p:cNvPr>
          <p:cNvSpPr>
            <a:spLocks noGrp="1"/>
          </p:cNvSpPr>
          <p:nvPr>
            <p:ph type="sldNum" sz="quarter" idx="12"/>
          </p:nvPr>
        </p:nvSpPr>
        <p:spPr/>
        <p:txBody>
          <a:bodyPr/>
          <a:lstStyle/>
          <a:p>
            <a:fld id="{E7B2DA86-282E-44D3-BC34-D9E23205ACBA}" type="slidenum">
              <a:rPr lang="en-US" smtClean="0"/>
              <a:t>‹#›</a:t>
            </a:fld>
            <a:endParaRPr lang="en-US"/>
          </a:p>
        </p:txBody>
      </p:sp>
    </p:spTree>
    <p:extLst>
      <p:ext uri="{BB962C8B-B14F-4D97-AF65-F5344CB8AC3E}">
        <p14:creationId xmlns:p14="http://schemas.microsoft.com/office/powerpoint/2010/main" val="191285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BED1F6-E1F7-4231-8FE6-9161A4F79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740B94-71CE-469F-BF98-78CF82A398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CED90-0380-46DA-B59C-80FD2DE6DD1E}"/>
              </a:ext>
            </a:extLst>
          </p:cNvPr>
          <p:cNvSpPr>
            <a:spLocks noGrp="1"/>
          </p:cNvSpPr>
          <p:nvPr>
            <p:ph type="dt" sz="half" idx="10"/>
          </p:nvPr>
        </p:nvSpPr>
        <p:spPr/>
        <p:txBody>
          <a:bodyPr/>
          <a:lstStyle/>
          <a:p>
            <a:fld id="{068BC84F-AA7B-4835-8CEF-BC334123420A}" type="datetimeFigureOut">
              <a:rPr lang="en-US" smtClean="0"/>
              <a:t>3/4/2023</a:t>
            </a:fld>
            <a:endParaRPr lang="en-US"/>
          </a:p>
        </p:txBody>
      </p:sp>
      <p:sp>
        <p:nvSpPr>
          <p:cNvPr id="5" name="Footer Placeholder 4">
            <a:extLst>
              <a:ext uri="{FF2B5EF4-FFF2-40B4-BE49-F238E27FC236}">
                <a16:creationId xmlns:a16="http://schemas.microsoft.com/office/drawing/2014/main" id="{EB3C7C67-7CF0-4776-AB29-141532502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6AB15-9D5D-461B-BF6A-456A41BEF36D}"/>
              </a:ext>
            </a:extLst>
          </p:cNvPr>
          <p:cNvSpPr>
            <a:spLocks noGrp="1"/>
          </p:cNvSpPr>
          <p:nvPr>
            <p:ph type="sldNum" sz="quarter" idx="12"/>
          </p:nvPr>
        </p:nvSpPr>
        <p:spPr/>
        <p:txBody>
          <a:bodyPr/>
          <a:lstStyle/>
          <a:p>
            <a:fld id="{E7B2DA86-282E-44D3-BC34-D9E23205ACBA}" type="slidenum">
              <a:rPr lang="en-US" smtClean="0"/>
              <a:t>‹#›</a:t>
            </a:fld>
            <a:endParaRPr lang="en-US"/>
          </a:p>
        </p:txBody>
      </p:sp>
    </p:spTree>
    <p:extLst>
      <p:ext uri="{BB962C8B-B14F-4D97-AF65-F5344CB8AC3E}">
        <p14:creationId xmlns:p14="http://schemas.microsoft.com/office/powerpoint/2010/main" val="6952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2076-1CEF-4418-BCB5-83ADED15A1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18C6B-48DE-41AD-8756-21BCE877DD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91159-71C1-4E2F-9CEF-A0262E81CD2F}"/>
              </a:ext>
            </a:extLst>
          </p:cNvPr>
          <p:cNvSpPr>
            <a:spLocks noGrp="1"/>
          </p:cNvSpPr>
          <p:nvPr>
            <p:ph type="dt" sz="half" idx="10"/>
          </p:nvPr>
        </p:nvSpPr>
        <p:spPr/>
        <p:txBody>
          <a:bodyPr/>
          <a:lstStyle/>
          <a:p>
            <a:fld id="{068BC84F-AA7B-4835-8CEF-BC334123420A}" type="datetimeFigureOut">
              <a:rPr lang="en-US" smtClean="0"/>
              <a:t>3/4/2023</a:t>
            </a:fld>
            <a:endParaRPr lang="en-US"/>
          </a:p>
        </p:txBody>
      </p:sp>
      <p:sp>
        <p:nvSpPr>
          <p:cNvPr id="5" name="Footer Placeholder 4">
            <a:extLst>
              <a:ext uri="{FF2B5EF4-FFF2-40B4-BE49-F238E27FC236}">
                <a16:creationId xmlns:a16="http://schemas.microsoft.com/office/drawing/2014/main" id="{E83422B6-0343-4F3D-8AE7-756AD8B99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7BEFC-6163-450E-9783-79B9773CAA13}"/>
              </a:ext>
            </a:extLst>
          </p:cNvPr>
          <p:cNvSpPr>
            <a:spLocks noGrp="1"/>
          </p:cNvSpPr>
          <p:nvPr>
            <p:ph type="sldNum" sz="quarter" idx="12"/>
          </p:nvPr>
        </p:nvSpPr>
        <p:spPr/>
        <p:txBody>
          <a:bodyPr/>
          <a:lstStyle/>
          <a:p>
            <a:fld id="{E7B2DA86-282E-44D3-BC34-D9E23205ACBA}" type="slidenum">
              <a:rPr lang="en-US" smtClean="0"/>
              <a:t>‹#›</a:t>
            </a:fld>
            <a:endParaRPr lang="en-US"/>
          </a:p>
        </p:txBody>
      </p:sp>
    </p:spTree>
    <p:extLst>
      <p:ext uri="{BB962C8B-B14F-4D97-AF65-F5344CB8AC3E}">
        <p14:creationId xmlns:p14="http://schemas.microsoft.com/office/powerpoint/2010/main" val="59473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CBFA-4B38-493A-AF89-4201F106D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B7B67E-974C-4C0C-9935-2E4EAFAA9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7DA959-00BE-4993-95EE-DFEF4565D349}"/>
              </a:ext>
            </a:extLst>
          </p:cNvPr>
          <p:cNvSpPr>
            <a:spLocks noGrp="1"/>
          </p:cNvSpPr>
          <p:nvPr>
            <p:ph type="dt" sz="half" idx="10"/>
          </p:nvPr>
        </p:nvSpPr>
        <p:spPr/>
        <p:txBody>
          <a:bodyPr/>
          <a:lstStyle/>
          <a:p>
            <a:fld id="{068BC84F-AA7B-4835-8CEF-BC334123420A}" type="datetimeFigureOut">
              <a:rPr lang="en-US" smtClean="0"/>
              <a:t>3/4/2023</a:t>
            </a:fld>
            <a:endParaRPr lang="en-US"/>
          </a:p>
        </p:txBody>
      </p:sp>
      <p:sp>
        <p:nvSpPr>
          <p:cNvPr id="5" name="Footer Placeholder 4">
            <a:extLst>
              <a:ext uri="{FF2B5EF4-FFF2-40B4-BE49-F238E27FC236}">
                <a16:creationId xmlns:a16="http://schemas.microsoft.com/office/drawing/2014/main" id="{013982FA-5EA0-4AC2-AD3B-6ED4AE86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C7936-4089-4C80-B2BD-A00F96D981B1}"/>
              </a:ext>
            </a:extLst>
          </p:cNvPr>
          <p:cNvSpPr>
            <a:spLocks noGrp="1"/>
          </p:cNvSpPr>
          <p:nvPr>
            <p:ph type="sldNum" sz="quarter" idx="12"/>
          </p:nvPr>
        </p:nvSpPr>
        <p:spPr/>
        <p:txBody>
          <a:bodyPr/>
          <a:lstStyle/>
          <a:p>
            <a:fld id="{E7B2DA86-282E-44D3-BC34-D9E23205ACBA}" type="slidenum">
              <a:rPr lang="en-US" smtClean="0"/>
              <a:t>‹#›</a:t>
            </a:fld>
            <a:endParaRPr lang="en-US"/>
          </a:p>
        </p:txBody>
      </p:sp>
    </p:spTree>
    <p:extLst>
      <p:ext uri="{BB962C8B-B14F-4D97-AF65-F5344CB8AC3E}">
        <p14:creationId xmlns:p14="http://schemas.microsoft.com/office/powerpoint/2010/main" val="322782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0FBE-C127-4880-A293-74EC90A26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A9BE47-A262-450B-A073-2F7797980F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BAAC1-D655-4DBD-B164-657B279D3F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A31D9-DCE4-4629-BEC5-0C7CB37B0D35}"/>
              </a:ext>
            </a:extLst>
          </p:cNvPr>
          <p:cNvSpPr>
            <a:spLocks noGrp="1"/>
          </p:cNvSpPr>
          <p:nvPr>
            <p:ph type="dt" sz="half" idx="10"/>
          </p:nvPr>
        </p:nvSpPr>
        <p:spPr/>
        <p:txBody>
          <a:bodyPr/>
          <a:lstStyle/>
          <a:p>
            <a:fld id="{068BC84F-AA7B-4835-8CEF-BC334123420A}" type="datetimeFigureOut">
              <a:rPr lang="en-US" smtClean="0"/>
              <a:t>3/4/2023</a:t>
            </a:fld>
            <a:endParaRPr lang="en-US"/>
          </a:p>
        </p:txBody>
      </p:sp>
      <p:sp>
        <p:nvSpPr>
          <p:cNvPr id="6" name="Footer Placeholder 5">
            <a:extLst>
              <a:ext uri="{FF2B5EF4-FFF2-40B4-BE49-F238E27FC236}">
                <a16:creationId xmlns:a16="http://schemas.microsoft.com/office/drawing/2014/main" id="{54C048E0-326E-482F-9FB9-9656F5D7E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D918C-45AB-4C92-A6A9-788C09CC7AA0}"/>
              </a:ext>
            </a:extLst>
          </p:cNvPr>
          <p:cNvSpPr>
            <a:spLocks noGrp="1"/>
          </p:cNvSpPr>
          <p:nvPr>
            <p:ph type="sldNum" sz="quarter" idx="12"/>
          </p:nvPr>
        </p:nvSpPr>
        <p:spPr/>
        <p:txBody>
          <a:bodyPr/>
          <a:lstStyle/>
          <a:p>
            <a:fld id="{E7B2DA86-282E-44D3-BC34-D9E23205ACBA}" type="slidenum">
              <a:rPr lang="en-US" smtClean="0"/>
              <a:t>‹#›</a:t>
            </a:fld>
            <a:endParaRPr lang="en-US"/>
          </a:p>
        </p:txBody>
      </p:sp>
    </p:spTree>
    <p:extLst>
      <p:ext uri="{BB962C8B-B14F-4D97-AF65-F5344CB8AC3E}">
        <p14:creationId xmlns:p14="http://schemas.microsoft.com/office/powerpoint/2010/main" val="52007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06E1-7420-4270-9859-D2EF1A8326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DACC3B-2CB1-4C1B-B6B2-2A74FDD60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A9DF4B-5FA1-4B3E-A4C0-3AC67EA60C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B2B130-ECBD-4BF3-B068-7C0E2408D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8934FD-A7E4-4135-98AD-E3BAD54C77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5A2A49-1F20-4D63-9495-AE0F8D184AAA}"/>
              </a:ext>
            </a:extLst>
          </p:cNvPr>
          <p:cNvSpPr>
            <a:spLocks noGrp="1"/>
          </p:cNvSpPr>
          <p:nvPr>
            <p:ph type="dt" sz="half" idx="10"/>
          </p:nvPr>
        </p:nvSpPr>
        <p:spPr/>
        <p:txBody>
          <a:bodyPr/>
          <a:lstStyle/>
          <a:p>
            <a:fld id="{068BC84F-AA7B-4835-8CEF-BC334123420A}" type="datetimeFigureOut">
              <a:rPr lang="en-US" smtClean="0"/>
              <a:t>3/4/2023</a:t>
            </a:fld>
            <a:endParaRPr lang="en-US"/>
          </a:p>
        </p:txBody>
      </p:sp>
      <p:sp>
        <p:nvSpPr>
          <p:cNvPr id="8" name="Footer Placeholder 7">
            <a:extLst>
              <a:ext uri="{FF2B5EF4-FFF2-40B4-BE49-F238E27FC236}">
                <a16:creationId xmlns:a16="http://schemas.microsoft.com/office/drawing/2014/main" id="{94373C7F-C7C7-438F-8D3E-D226F4B8D6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40D78E-1ADC-4968-89D2-28097DC573DE}"/>
              </a:ext>
            </a:extLst>
          </p:cNvPr>
          <p:cNvSpPr>
            <a:spLocks noGrp="1"/>
          </p:cNvSpPr>
          <p:nvPr>
            <p:ph type="sldNum" sz="quarter" idx="12"/>
          </p:nvPr>
        </p:nvSpPr>
        <p:spPr/>
        <p:txBody>
          <a:bodyPr/>
          <a:lstStyle/>
          <a:p>
            <a:fld id="{E7B2DA86-282E-44D3-BC34-D9E23205ACBA}" type="slidenum">
              <a:rPr lang="en-US" smtClean="0"/>
              <a:t>‹#›</a:t>
            </a:fld>
            <a:endParaRPr lang="en-US"/>
          </a:p>
        </p:txBody>
      </p:sp>
    </p:spTree>
    <p:extLst>
      <p:ext uri="{BB962C8B-B14F-4D97-AF65-F5344CB8AC3E}">
        <p14:creationId xmlns:p14="http://schemas.microsoft.com/office/powerpoint/2010/main" val="164001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4F89-9559-41C0-B953-899FBE49C2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6F5AD3-9309-4101-BA6B-1BB1DB45A2BD}"/>
              </a:ext>
            </a:extLst>
          </p:cNvPr>
          <p:cNvSpPr>
            <a:spLocks noGrp="1"/>
          </p:cNvSpPr>
          <p:nvPr>
            <p:ph type="dt" sz="half" idx="10"/>
          </p:nvPr>
        </p:nvSpPr>
        <p:spPr/>
        <p:txBody>
          <a:bodyPr/>
          <a:lstStyle/>
          <a:p>
            <a:fld id="{068BC84F-AA7B-4835-8CEF-BC334123420A}" type="datetimeFigureOut">
              <a:rPr lang="en-US" smtClean="0"/>
              <a:t>3/4/2023</a:t>
            </a:fld>
            <a:endParaRPr lang="en-US"/>
          </a:p>
        </p:txBody>
      </p:sp>
      <p:sp>
        <p:nvSpPr>
          <p:cNvPr id="4" name="Footer Placeholder 3">
            <a:extLst>
              <a:ext uri="{FF2B5EF4-FFF2-40B4-BE49-F238E27FC236}">
                <a16:creationId xmlns:a16="http://schemas.microsoft.com/office/drawing/2014/main" id="{5A11E64D-6662-49D4-AE61-2FCF3170B2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C796FE-EE1A-4E0F-AAB5-CFCB909FC4E1}"/>
              </a:ext>
            </a:extLst>
          </p:cNvPr>
          <p:cNvSpPr>
            <a:spLocks noGrp="1"/>
          </p:cNvSpPr>
          <p:nvPr>
            <p:ph type="sldNum" sz="quarter" idx="12"/>
          </p:nvPr>
        </p:nvSpPr>
        <p:spPr/>
        <p:txBody>
          <a:bodyPr/>
          <a:lstStyle/>
          <a:p>
            <a:fld id="{E7B2DA86-282E-44D3-BC34-D9E23205ACBA}" type="slidenum">
              <a:rPr lang="en-US" smtClean="0"/>
              <a:t>‹#›</a:t>
            </a:fld>
            <a:endParaRPr lang="en-US"/>
          </a:p>
        </p:txBody>
      </p:sp>
    </p:spTree>
    <p:extLst>
      <p:ext uri="{BB962C8B-B14F-4D97-AF65-F5344CB8AC3E}">
        <p14:creationId xmlns:p14="http://schemas.microsoft.com/office/powerpoint/2010/main" val="275278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CFBB9-E255-4D36-A994-3596AB8CA0A7}"/>
              </a:ext>
            </a:extLst>
          </p:cNvPr>
          <p:cNvSpPr>
            <a:spLocks noGrp="1"/>
          </p:cNvSpPr>
          <p:nvPr>
            <p:ph type="dt" sz="half" idx="10"/>
          </p:nvPr>
        </p:nvSpPr>
        <p:spPr/>
        <p:txBody>
          <a:bodyPr/>
          <a:lstStyle/>
          <a:p>
            <a:fld id="{068BC84F-AA7B-4835-8CEF-BC334123420A}" type="datetimeFigureOut">
              <a:rPr lang="en-US" smtClean="0"/>
              <a:t>3/4/2023</a:t>
            </a:fld>
            <a:endParaRPr lang="en-US"/>
          </a:p>
        </p:txBody>
      </p:sp>
      <p:sp>
        <p:nvSpPr>
          <p:cNvPr id="3" name="Footer Placeholder 2">
            <a:extLst>
              <a:ext uri="{FF2B5EF4-FFF2-40B4-BE49-F238E27FC236}">
                <a16:creationId xmlns:a16="http://schemas.microsoft.com/office/drawing/2014/main" id="{8ADA468B-F9E7-4DE6-B639-BB1DEE39F7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24970D-7384-45C9-BD26-5E673ABC9D32}"/>
              </a:ext>
            </a:extLst>
          </p:cNvPr>
          <p:cNvSpPr>
            <a:spLocks noGrp="1"/>
          </p:cNvSpPr>
          <p:nvPr>
            <p:ph type="sldNum" sz="quarter" idx="12"/>
          </p:nvPr>
        </p:nvSpPr>
        <p:spPr/>
        <p:txBody>
          <a:bodyPr/>
          <a:lstStyle/>
          <a:p>
            <a:fld id="{E7B2DA86-282E-44D3-BC34-D9E23205ACBA}" type="slidenum">
              <a:rPr lang="en-US" smtClean="0"/>
              <a:t>‹#›</a:t>
            </a:fld>
            <a:endParaRPr lang="en-US"/>
          </a:p>
        </p:txBody>
      </p:sp>
    </p:spTree>
    <p:extLst>
      <p:ext uri="{BB962C8B-B14F-4D97-AF65-F5344CB8AC3E}">
        <p14:creationId xmlns:p14="http://schemas.microsoft.com/office/powerpoint/2010/main" val="45853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6926-D144-471B-83EF-66888CE80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4BB63-F431-4F5D-9FC6-46CD1C41F7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70E75C-DE06-43CD-B08B-DD58E82F8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0400E7-97A5-48C2-AD97-F6BAA57447EE}"/>
              </a:ext>
            </a:extLst>
          </p:cNvPr>
          <p:cNvSpPr>
            <a:spLocks noGrp="1"/>
          </p:cNvSpPr>
          <p:nvPr>
            <p:ph type="dt" sz="half" idx="10"/>
          </p:nvPr>
        </p:nvSpPr>
        <p:spPr/>
        <p:txBody>
          <a:bodyPr/>
          <a:lstStyle/>
          <a:p>
            <a:fld id="{068BC84F-AA7B-4835-8CEF-BC334123420A}" type="datetimeFigureOut">
              <a:rPr lang="en-US" smtClean="0"/>
              <a:t>3/4/2023</a:t>
            </a:fld>
            <a:endParaRPr lang="en-US"/>
          </a:p>
        </p:txBody>
      </p:sp>
      <p:sp>
        <p:nvSpPr>
          <p:cNvPr id="6" name="Footer Placeholder 5">
            <a:extLst>
              <a:ext uri="{FF2B5EF4-FFF2-40B4-BE49-F238E27FC236}">
                <a16:creationId xmlns:a16="http://schemas.microsoft.com/office/drawing/2014/main" id="{DD6F39DC-E90F-48CD-8346-ECAC59961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58F35-AAED-4030-A50C-0F1490C52A75}"/>
              </a:ext>
            </a:extLst>
          </p:cNvPr>
          <p:cNvSpPr>
            <a:spLocks noGrp="1"/>
          </p:cNvSpPr>
          <p:nvPr>
            <p:ph type="sldNum" sz="quarter" idx="12"/>
          </p:nvPr>
        </p:nvSpPr>
        <p:spPr/>
        <p:txBody>
          <a:bodyPr/>
          <a:lstStyle/>
          <a:p>
            <a:fld id="{E7B2DA86-282E-44D3-BC34-D9E23205ACBA}" type="slidenum">
              <a:rPr lang="en-US" smtClean="0"/>
              <a:t>‹#›</a:t>
            </a:fld>
            <a:endParaRPr lang="en-US"/>
          </a:p>
        </p:txBody>
      </p:sp>
    </p:spTree>
    <p:extLst>
      <p:ext uri="{BB962C8B-B14F-4D97-AF65-F5344CB8AC3E}">
        <p14:creationId xmlns:p14="http://schemas.microsoft.com/office/powerpoint/2010/main" val="18534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34DC-F9ED-40BA-B38D-2BBD38F50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73073D-C90B-4246-824A-B805BFD39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0CE8BC-F74E-4214-8EF4-B65F810F0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4ED6DC-2BFD-44CD-8C17-7A2724E956CC}"/>
              </a:ext>
            </a:extLst>
          </p:cNvPr>
          <p:cNvSpPr>
            <a:spLocks noGrp="1"/>
          </p:cNvSpPr>
          <p:nvPr>
            <p:ph type="dt" sz="half" idx="10"/>
          </p:nvPr>
        </p:nvSpPr>
        <p:spPr/>
        <p:txBody>
          <a:bodyPr/>
          <a:lstStyle/>
          <a:p>
            <a:fld id="{068BC84F-AA7B-4835-8CEF-BC334123420A}" type="datetimeFigureOut">
              <a:rPr lang="en-US" smtClean="0"/>
              <a:t>3/4/2023</a:t>
            </a:fld>
            <a:endParaRPr lang="en-US"/>
          </a:p>
        </p:txBody>
      </p:sp>
      <p:sp>
        <p:nvSpPr>
          <p:cNvPr id="6" name="Footer Placeholder 5">
            <a:extLst>
              <a:ext uri="{FF2B5EF4-FFF2-40B4-BE49-F238E27FC236}">
                <a16:creationId xmlns:a16="http://schemas.microsoft.com/office/drawing/2014/main" id="{E1755217-B928-41CF-99DF-37C4E907A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1966B-F385-4075-BE4D-284AF8F58DBF}"/>
              </a:ext>
            </a:extLst>
          </p:cNvPr>
          <p:cNvSpPr>
            <a:spLocks noGrp="1"/>
          </p:cNvSpPr>
          <p:nvPr>
            <p:ph type="sldNum" sz="quarter" idx="12"/>
          </p:nvPr>
        </p:nvSpPr>
        <p:spPr/>
        <p:txBody>
          <a:bodyPr/>
          <a:lstStyle/>
          <a:p>
            <a:fld id="{E7B2DA86-282E-44D3-BC34-D9E23205ACBA}" type="slidenum">
              <a:rPr lang="en-US" smtClean="0"/>
              <a:t>‹#›</a:t>
            </a:fld>
            <a:endParaRPr lang="en-US"/>
          </a:p>
        </p:txBody>
      </p:sp>
    </p:spTree>
    <p:extLst>
      <p:ext uri="{BB962C8B-B14F-4D97-AF65-F5344CB8AC3E}">
        <p14:creationId xmlns:p14="http://schemas.microsoft.com/office/powerpoint/2010/main" val="386070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1A6124-B7B1-4861-AC23-71424415C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CC205B-D77E-484F-9B72-A3961869B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00380-7EA6-4A41-B31C-25E120A5FB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BC84F-AA7B-4835-8CEF-BC334123420A}" type="datetimeFigureOut">
              <a:rPr lang="en-US" smtClean="0"/>
              <a:t>3/4/2023</a:t>
            </a:fld>
            <a:endParaRPr lang="en-US"/>
          </a:p>
        </p:txBody>
      </p:sp>
      <p:sp>
        <p:nvSpPr>
          <p:cNvPr id="5" name="Footer Placeholder 4">
            <a:extLst>
              <a:ext uri="{FF2B5EF4-FFF2-40B4-BE49-F238E27FC236}">
                <a16:creationId xmlns:a16="http://schemas.microsoft.com/office/drawing/2014/main" id="{AD01FD4D-0BE0-4789-91C8-B3B7DE13F1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497554-E493-4EAC-851C-48E950546C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2DA86-282E-44D3-BC34-D9E23205ACBA}" type="slidenum">
              <a:rPr lang="en-US" smtClean="0"/>
              <a:t>‹#›</a:t>
            </a:fld>
            <a:endParaRPr lang="en-US"/>
          </a:p>
        </p:txBody>
      </p:sp>
    </p:spTree>
    <p:extLst>
      <p:ext uri="{BB962C8B-B14F-4D97-AF65-F5344CB8AC3E}">
        <p14:creationId xmlns:p14="http://schemas.microsoft.com/office/powerpoint/2010/main" val="340207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FR-WW1-1914.p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dmethods.com/student-posts/mustafa-kemal-ataturk-the-father-of-modern-turkey/" TargetMode="Externa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www.youtube.com/watch?v=eish7nyJVZo" TargetMode="External"/><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7u3E7QblKSA" TargetMode="External"/><Relationship Id="rId1" Type="http://schemas.openxmlformats.org/officeDocument/2006/relationships/slideLayout" Target="../slideLayouts/slideLayout2.xml"/><Relationship Id="rId4" Type="http://schemas.openxmlformats.org/officeDocument/2006/relationships/hyperlink" Target="https://www.panarmenian.net/eng/news/222175/"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n.wikivoyage.org/wiki/Middle_Eas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ubagov.wikispaces.com/Economic+System"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patrickfkelley.wikispaces.com/turkey+6"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ataturk_on_a_wall.jpg"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onscription-crisis.wikispaces.com/"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villagehatshop.com/product/fez/451139-6130/maroon-fez-w-black-tassel.html" TargetMode="External"/><Relationship Id="rId2" Type="http://schemas.openxmlformats.org/officeDocument/2006/relationships/image" Target="../media/image7.jp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https://www.youtube.com/watch?v=S4WxY29fyd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FC8A-2706-4E2E-972D-75062A7A8CC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62A89BA-74F8-46AE-A956-AA2DA89D69E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E4A745C-856D-4B3F-950D-DB1FCD39A693}"/>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26812" y="413650"/>
            <a:ext cx="8084805" cy="5829689"/>
          </a:xfrm>
          <a:prstGeom prst="rect">
            <a:avLst/>
          </a:prstGeom>
        </p:spPr>
      </p:pic>
      <p:sp>
        <p:nvSpPr>
          <p:cNvPr id="6" name="TextBox 5">
            <a:extLst>
              <a:ext uri="{FF2B5EF4-FFF2-40B4-BE49-F238E27FC236}">
                <a16:creationId xmlns:a16="http://schemas.microsoft.com/office/drawing/2014/main" id="{42199F32-68BF-4ED1-B879-2C23926FCB39}"/>
              </a:ext>
            </a:extLst>
          </p:cNvPr>
          <p:cNvSpPr txBox="1"/>
          <p:nvPr/>
        </p:nvSpPr>
        <p:spPr>
          <a:xfrm>
            <a:off x="2226813" y="6208583"/>
            <a:ext cx="8084805" cy="230832"/>
          </a:xfrm>
          <a:prstGeom prst="rect">
            <a:avLst/>
          </a:prstGeom>
          <a:noFill/>
        </p:spPr>
        <p:txBody>
          <a:bodyPr wrap="square" rtlCol="0">
            <a:spAutoFit/>
          </a:bodyPr>
          <a:lstStyle/>
          <a:p>
            <a:r>
              <a:rPr lang="en-US" sz="900">
                <a:hlinkClick r:id="rId3" tooltip="http://commons.wikimedia.org/wiki/File:FR-WW1-1914.png"/>
              </a:rPr>
              <a:t>This Photo</a:t>
            </a:r>
            <a:r>
              <a:rPr lang="en-US" sz="900"/>
              <a:t> by Unknown Author is licensed under </a:t>
            </a:r>
            <a:r>
              <a:rPr lang="en-US" sz="900">
                <a:hlinkClick r:id="rId4" tooltip="https://creativecommons.org/licenses/by-sa/3.0/"/>
              </a:rPr>
              <a:t>CC BY-SA</a:t>
            </a:r>
            <a:endParaRPr lang="en-US" sz="900"/>
          </a:p>
        </p:txBody>
      </p:sp>
      <p:sp>
        <p:nvSpPr>
          <p:cNvPr id="7" name="Arrow: Left 6">
            <a:extLst>
              <a:ext uri="{FF2B5EF4-FFF2-40B4-BE49-F238E27FC236}">
                <a16:creationId xmlns:a16="http://schemas.microsoft.com/office/drawing/2014/main" id="{8F12F034-3574-49BA-B6C6-4A8CF6982348}"/>
              </a:ext>
            </a:extLst>
          </p:cNvPr>
          <p:cNvSpPr/>
          <p:nvPr/>
        </p:nvSpPr>
        <p:spPr>
          <a:xfrm>
            <a:off x="8567225" y="3429000"/>
            <a:ext cx="4557932" cy="23066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C81C790-E03E-CDCC-1D91-BC08A8259A0F}"/>
              </a:ext>
            </a:extLst>
          </p:cNvPr>
          <p:cNvSpPr/>
          <p:nvPr/>
        </p:nvSpPr>
        <p:spPr>
          <a:xfrm>
            <a:off x="1620202" y="1013599"/>
            <a:ext cx="9298024" cy="341632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What happened to Ottoman Empire</a:t>
            </a:r>
          </a:p>
          <a:p>
            <a:pPr algn="ctr"/>
            <a:r>
              <a:rPr lang="en-US" sz="5400" dirty="0">
                <a:ln w="0"/>
                <a:effectLst>
                  <a:outerShdw blurRad="38100" dist="19050" dir="2700000" algn="tl" rotWithShape="0">
                    <a:schemeClr val="dk1">
                      <a:alpha val="40000"/>
                    </a:schemeClr>
                  </a:outerShdw>
                </a:effectLst>
              </a:rPr>
              <a:t>After WWI?</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02512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432D1DE7-C617-A53C-E662-F8274DBE77C6}"/>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600" b="1" dirty="0">
                <a:solidFill>
                  <a:srgbClr val="FFFFFF"/>
                </a:solidFill>
              </a:rPr>
              <a:t>Mustafa Kemal Introduces Western Alphabet</a:t>
            </a:r>
            <a:endParaRPr lang="en-US" sz="4600" dirty="0">
              <a:solidFill>
                <a:srgbClr val="FFFFFF"/>
              </a:solidFill>
            </a:endParaRPr>
          </a:p>
        </p:txBody>
      </p:sp>
      <p:cxnSp>
        <p:nvCxnSpPr>
          <p:cNvPr id="2059" name="Straight Connector 205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Turkish alphabet - Wikiwand">
            <a:extLst>
              <a:ext uri="{FF2B5EF4-FFF2-40B4-BE49-F238E27FC236}">
                <a16:creationId xmlns:a16="http://schemas.microsoft.com/office/drawing/2014/main" id="{16577B33-36E0-C427-E7ED-16381FB631D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457493" y="2277801"/>
            <a:ext cx="2975303" cy="4327714"/>
          </a:xfrm>
          <a:prstGeom prst="rect">
            <a:avLst/>
          </a:prstGeom>
          <a:noFill/>
          <a:extLst>
            <a:ext uri="{909E8E84-426E-40DD-AFC4-6F175D3DCCD1}">
              <a14:hiddenFill xmlns:a14="http://schemas.microsoft.com/office/drawing/2010/main">
                <a:solidFill>
                  <a:srgbClr val="FFFFFF"/>
                </a:solidFill>
              </a14:hiddenFill>
            </a:ext>
          </a:extLst>
        </p:spPr>
      </p:pic>
      <p:cxnSp>
        <p:nvCxnSpPr>
          <p:cNvPr id="2061" name="Straight Connector 206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52" name="Picture 4" descr="Introduction of the Latin Alphabet in Turkey (1930) | History design,  Turkish culture, Historical pictures">
            <a:extLst>
              <a:ext uri="{FF2B5EF4-FFF2-40B4-BE49-F238E27FC236}">
                <a16:creationId xmlns:a16="http://schemas.microsoft.com/office/drawing/2014/main" id="{1F0B8787-72CE-4B5B-36A8-36449B6EADF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507940" y="2426818"/>
            <a:ext cx="5330182"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09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7163-60B3-9B68-F435-9B18231140EF}"/>
              </a:ext>
            </a:extLst>
          </p:cNvPr>
          <p:cNvSpPr>
            <a:spLocks noGrp="1"/>
          </p:cNvSpPr>
          <p:nvPr>
            <p:ph type="title"/>
          </p:nvPr>
        </p:nvSpPr>
        <p:spPr/>
        <p:txBody>
          <a:bodyPr/>
          <a:lstStyle/>
          <a:p>
            <a:pPr algn="ctr"/>
            <a:r>
              <a:rPr lang="en-US" b="1" dirty="0"/>
              <a:t>What do I need to know for Regents?</a:t>
            </a:r>
          </a:p>
        </p:txBody>
      </p:sp>
      <p:sp>
        <p:nvSpPr>
          <p:cNvPr id="3" name="Content Placeholder 2">
            <a:extLst>
              <a:ext uri="{FF2B5EF4-FFF2-40B4-BE49-F238E27FC236}">
                <a16:creationId xmlns:a16="http://schemas.microsoft.com/office/drawing/2014/main" id="{1299C12E-4E8F-1445-F5F1-578A71C4DC6C}"/>
              </a:ext>
            </a:extLst>
          </p:cNvPr>
          <p:cNvSpPr>
            <a:spLocks noGrp="1"/>
          </p:cNvSpPr>
          <p:nvPr>
            <p:ph sz="half" idx="1"/>
          </p:nvPr>
        </p:nvSpPr>
        <p:spPr/>
        <p:txBody>
          <a:bodyPr/>
          <a:lstStyle/>
          <a:p>
            <a:r>
              <a:rPr lang="en-US" dirty="0"/>
              <a:t>1. Modernized and </a:t>
            </a:r>
            <a:r>
              <a:rPr lang="en-US" u="sng" dirty="0"/>
              <a:t>Westernized</a:t>
            </a:r>
            <a:r>
              <a:rPr lang="en-US" dirty="0"/>
              <a:t> Turkey</a:t>
            </a:r>
          </a:p>
          <a:p>
            <a:r>
              <a:rPr lang="en-US" dirty="0"/>
              <a:t>2. Encouraged citizens to </a:t>
            </a:r>
            <a:r>
              <a:rPr lang="en-US" u="sng" dirty="0"/>
              <a:t>ABANDON</a:t>
            </a:r>
            <a:r>
              <a:rPr lang="en-US" dirty="0"/>
              <a:t> OLD AND </a:t>
            </a:r>
            <a:r>
              <a:rPr lang="en-US" u="sng" dirty="0"/>
              <a:t>TRADITIONAL</a:t>
            </a:r>
            <a:r>
              <a:rPr lang="en-US" dirty="0"/>
              <a:t> WAYS! </a:t>
            </a:r>
          </a:p>
          <a:p>
            <a:r>
              <a:rPr lang="en-US" dirty="0"/>
              <a:t>3. Most Turks </a:t>
            </a:r>
            <a:r>
              <a:rPr lang="en-US" u="sng" dirty="0"/>
              <a:t>accepted </a:t>
            </a:r>
            <a:r>
              <a:rPr lang="en-US" dirty="0"/>
              <a:t>and liked his new ways</a:t>
            </a:r>
          </a:p>
        </p:txBody>
      </p:sp>
      <p:sp>
        <p:nvSpPr>
          <p:cNvPr id="4" name="Content Placeholder 3">
            <a:extLst>
              <a:ext uri="{FF2B5EF4-FFF2-40B4-BE49-F238E27FC236}">
                <a16:creationId xmlns:a16="http://schemas.microsoft.com/office/drawing/2014/main" id="{8679C16B-8ABA-57E7-188A-DB6FC364CA37}"/>
              </a:ext>
            </a:extLst>
          </p:cNvPr>
          <p:cNvSpPr>
            <a:spLocks noGrp="1"/>
          </p:cNvSpPr>
          <p:nvPr>
            <p:ph sz="half" idx="2"/>
          </p:nvPr>
        </p:nvSpPr>
        <p:spPr/>
        <p:txBody>
          <a:bodyPr/>
          <a:lstStyle/>
          <a:p>
            <a:r>
              <a:rPr lang="en-US" dirty="0"/>
              <a:t>Ataturk did </a:t>
            </a:r>
            <a:r>
              <a:rPr lang="en-US" u="sng" dirty="0"/>
              <a:t>not permit </a:t>
            </a:r>
            <a:r>
              <a:rPr lang="en-US" dirty="0"/>
              <a:t>people to disagree with him</a:t>
            </a:r>
          </a:p>
          <a:p>
            <a:r>
              <a:rPr lang="en-US" dirty="0"/>
              <a:t>Ataturk only allowed one </a:t>
            </a:r>
            <a:r>
              <a:rPr lang="en-US" u="sng" dirty="0"/>
              <a:t>political party</a:t>
            </a:r>
          </a:p>
          <a:p>
            <a:r>
              <a:rPr lang="en-US" dirty="0"/>
              <a:t>He died in 1938, and is viewed as a national </a:t>
            </a:r>
            <a:r>
              <a:rPr lang="en-US" u="sng" dirty="0"/>
              <a:t>hero</a:t>
            </a:r>
          </a:p>
        </p:txBody>
      </p:sp>
      <p:pic>
        <p:nvPicPr>
          <p:cNvPr id="6" name="Picture 5">
            <a:extLst>
              <a:ext uri="{FF2B5EF4-FFF2-40B4-BE49-F238E27FC236}">
                <a16:creationId xmlns:a16="http://schemas.microsoft.com/office/drawing/2014/main" id="{54B6D79B-7C6C-89EE-1214-1BFE3FF3FC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65550" y="4114800"/>
            <a:ext cx="1592316" cy="2466022"/>
          </a:xfrm>
          <a:prstGeom prst="rect">
            <a:avLst/>
          </a:prstGeom>
        </p:spPr>
      </p:pic>
      <p:sp>
        <p:nvSpPr>
          <p:cNvPr id="7" name="TextBox 6">
            <a:extLst>
              <a:ext uri="{FF2B5EF4-FFF2-40B4-BE49-F238E27FC236}">
                <a16:creationId xmlns:a16="http://schemas.microsoft.com/office/drawing/2014/main" id="{BB895C13-F399-9D48-A9D7-D9ED713C9FFC}"/>
              </a:ext>
            </a:extLst>
          </p:cNvPr>
          <p:cNvSpPr txBox="1"/>
          <p:nvPr/>
        </p:nvSpPr>
        <p:spPr>
          <a:xfrm>
            <a:off x="9465550" y="6759496"/>
            <a:ext cx="945601" cy="784830"/>
          </a:xfrm>
          <a:prstGeom prst="rect">
            <a:avLst/>
          </a:prstGeom>
          <a:noFill/>
        </p:spPr>
        <p:txBody>
          <a:bodyPr wrap="square" rtlCol="0">
            <a:spAutoFit/>
          </a:bodyPr>
          <a:lstStyle/>
          <a:p>
            <a:r>
              <a:rPr lang="en-US" sz="900">
                <a:hlinkClick r:id="rId3" tooltip="https://edmethods.com/student-posts/mustafa-kemal-ataturk-the-father-of-modern-turkey/"/>
              </a:rPr>
              <a:t>This Photo</a:t>
            </a:r>
            <a:r>
              <a:rPr lang="en-US" sz="900"/>
              <a:t> by Unknown Author is licensed under </a:t>
            </a:r>
            <a:r>
              <a:rPr lang="en-US" sz="900">
                <a:hlinkClick r:id="rId4" tooltip="https://creativecommons.org/licenses/by-nc/3.0/"/>
              </a:rPr>
              <a:t>CC BY-NC</a:t>
            </a:r>
            <a:endParaRPr lang="en-US" sz="900"/>
          </a:p>
        </p:txBody>
      </p:sp>
      <p:pic>
        <p:nvPicPr>
          <p:cNvPr id="3074" name="Picture 2" descr="13,997 Mustafa Kemal Ataturk Photos and Premium High Res Pictures - Getty  Images">
            <a:hlinkClick r:id="rId5"/>
            <a:extLst>
              <a:ext uri="{FF2B5EF4-FFF2-40B4-BE49-F238E27FC236}">
                <a16:creationId xmlns:a16="http://schemas.microsoft.com/office/drawing/2014/main" id="{96F5305D-DC8C-3C2F-10FF-29F7E3BF4F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5679" y="4623182"/>
            <a:ext cx="1410652" cy="195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07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7DF422-7575-6A46-D56E-67BCA7CC8A79}"/>
              </a:ext>
            </a:extLst>
          </p:cNvPr>
          <p:cNvSpPr>
            <a:spLocks noGrp="1"/>
          </p:cNvSpPr>
          <p:nvPr>
            <p:ph type="title"/>
          </p:nvPr>
        </p:nvSpPr>
        <p:spPr>
          <a:xfrm>
            <a:off x="1676400" y="185739"/>
            <a:ext cx="10515600" cy="1325563"/>
          </a:xfrm>
        </p:spPr>
        <p:txBody>
          <a:bodyPr>
            <a:normAutofit/>
          </a:bodyPr>
          <a:lstStyle/>
          <a:p>
            <a:pPr algn="ctr"/>
            <a:r>
              <a:rPr lang="en-US" sz="5400" b="1" dirty="0"/>
              <a:t>Turkey Today; The Veil Debate</a:t>
            </a:r>
          </a:p>
        </p:txBody>
      </p:sp>
      <p:sp>
        <p:nvSpPr>
          <p:cNvPr id="6" name="Content Placeholder 5">
            <a:extLst>
              <a:ext uri="{FF2B5EF4-FFF2-40B4-BE49-F238E27FC236}">
                <a16:creationId xmlns:a16="http://schemas.microsoft.com/office/drawing/2014/main" id="{A5EE9CBA-2EA0-4A9B-1C74-41D7A0C894EC}"/>
              </a:ext>
            </a:extLst>
          </p:cNvPr>
          <p:cNvSpPr>
            <a:spLocks noGrp="1"/>
          </p:cNvSpPr>
          <p:nvPr>
            <p:ph idx="1"/>
          </p:nvPr>
        </p:nvSpPr>
        <p:spPr>
          <a:xfrm>
            <a:off x="285750" y="1497329"/>
            <a:ext cx="11906250" cy="5086985"/>
          </a:xfrm>
          <a:solidFill>
            <a:schemeClr val="accent4">
              <a:lumMod val="60000"/>
              <a:lumOff val="40000"/>
            </a:schemeClr>
          </a:solidFill>
        </p:spPr>
        <p:txBody>
          <a:bodyPr>
            <a:normAutofit/>
          </a:bodyPr>
          <a:lstStyle/>
          <a:p>
            <a:r>
              <a:rPr lang="en-US" sz="3600" dirty="0"/>
              <a:t>1. After Kemal’s death, the Turkish government turned extreme and declared that religion and Education/Politics could and should </a:t>
            </a:r>
            <a:r>
              <a:rPr lang="en-US" sz="3600" b="1" dirty="0"/>
              <a:t>not be mixed; veils were forbidden</a:t>
            </a:r>
            <a:endParaRPr lang="en-US" sz="3600" dirty="0"/>
          </a:p>
          <a:p>
            <a:r>
              <a:rPr lang="en-US" sz="3600" dirty="0"/>
              <a:t>The veil was considered </a:t>
            </a:r>
            <a:r>
              <a:rPr lang="en-US" sz="3600" b="1" dirty="0"/>
              <a:t>ILLEGAL</a:t>
            </a:r>
            <a:r>
              <a:rPr lang="en-US" sz="3600" dirty="0"/>
              <a:t> in public education and political buildings such as schools, libraries, universities and political buildings</a:t>
            </a:r>
          </a:p>
          <a:p>
            <a:r>
              <a:rPr lang="en-US" sz="3600" dirty="0"/>
              <a:t>Women were </a:t>
            </a:r>
            <a:r>
              <a:rPr lang="en-US" sz="3600" b="1" u="sng"/>
              <a:t>arrested</a:t>
            </a:r>
            <a:r>
              <a:rPr lang="en-US" sz="3600"/>
              <a:t> for </a:t>
            </a:r>
            <a:r>
              <a:rPr lang="en-US" sz="3600" b="1" u="sng" dirty="0"/>
              <a:t>TRYING TO WEAR </a:t>
            </a:r>
            <a:r>
              <a:rPr lang="en-US" sz="3600" dirty="0"/>
              <a:t>the veil….</a:t>
            </a:r>
          </a:p>
          <a:p>
            <a:r>
              <a:rPr lang="en-US" sz="3600" dirty="0"/>
              <a:t>The current Turkish President </a:t>
            </a:r>
            <a:r>
              <a:rPr lang="en-US" sz="3600" b="1" u="sng" dirty="0"/>
              <a:t>dropped the veil ban </a:t>
            </a:r>
            <a:r>
              <a:rPr lang="en-US" sz="3600" dirty="0"/>
              <a:t>and allowed women to choose whether to wear one or not…</a:t>
            </a:r>
          </a:p>
        </p:txBody>
      </p:sp>
      <p:pic>
        <p:nvPicPr>
          <p:cNvPr id="8" name="Picture 7" descr="A close up of a person's eyes">
            <a:hlinkClick r:id="rId2"/>
            <a:extLst>
              <a:ext uri="{FF2B5EF4-FFF2-40B4-BE49-F238E27FC236}">
                <a16:creationId xmlns:a16="http://schemas.microsoft.com/office/drawing/2014/main" id="{C37013A7-0030-8EAD-165A-490763BD64F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5750" y="185739"/>
            <a:ext cx="1898248" cy="1265499"/>
          </a:xfrm>
          <a:prstGeom prst="rect">
            <a:avLst/>
          </a:prstGeom>
        </p:spPr>
      </p:pic>
    </p:spTree>
    <p:extLst>
      <p:ext uri="{BB962C8B-B14F-4D97-AF65-F5344CB8AC3E}">
        <p14:creationId xmlns:p14="http://schemas.microsoft.com/office/powerpoint/2010/main" val="302944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653702-BF79-4FB0-8D5C-8E45944CDDF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507" b="-2"/>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C5A0FCDA-3698-4561-91D5-05CBFEA6F752}"/>
              </a:ext>
            </a:extLst>
          </p:cNvPr>
          <p:cNvSpPr>
            <a:spLocks noGrp="1"/>
          </p:cNvSpPr>
          <p:nvPr>
            <p:ph type="title"/>
          </p:nvPr>
        </p:nvSpPr>
        <p:spPr>
          <a:xfrm>
            <a:off x="625981" y="234096"/>
            <a:ext cx="5127031" cy="1676603"/>
          </a:xfrm>
        </p:spPr>
        <p:txBody>
          <a:bodyPr>
            <a:normAutofit/>
          </a:bodyPr>
          <a:lstStyle/>
          <a:p>
            <a:r>
              <a:rPr lang="en-US" b="1" dirty="0"/>
              <a:t>Ottoman Empire</a:t>
            </a:r>
          </a:p>
        </p:txBody>
      </p:sp>
      <p:sp>
        <p:nvSpPr>
          <p:cNvPr id="3" name="Content Placeholder 2">
            <a:extLst>
              <a:ext uri="{FF2B5EF4-FFF2-40B4-BE49-F238E27FC236}">
                <a16:creationId xmlns:a16="http://schemas.microsoft.com/office/drawing/2014/main" id="{F8D6C574-CBE5-4875-B149-E7B1B3FCFC68}"/>
              </a:ext>
            </a:extLst>
          </p:cNvPr>
          <p:cNvSpPr>
            <a:spLocks noGrp="1"/>
          </p:cNvSpPr>
          <p:nvPr>
            <p:ph idx="1"/>
          </p:nvPr>
        </p:nvSpPr>
        <p:spPr>
          <a:xfrm>
            <a:off x="291289" y="1910699"/>
            <a:ext cx="5461723" cy="4318035"/>
          </a:xfrm>
        </p:spPr>
        <p:txBody>
          <a:bodyPr>
            <a:normAutofit/>
          </a:bodyPr>
          <a:lstStyle/>
          <a:p>
            <a:r>
              <a:rPr lang="en-US" sz="3200" dirty="0"/>
              <a:t>After </a:t>
            </a:r>
            <a:r>
              <a:rPr lang="en-US" sz="3200" u="sng" dirty="0"/>
              <a:t>WWI</a:t>
            </a:r>
            <a:r>
              <a:rPr lang="en-US" sz="3200" dirty="0"/>
              <a:t>, due to the </a:t>
            </a:r>
            <a:r>
              <a:rPr lang="en-US" sz="3200" u="sng" dirty="0"/>
              <a:t>Treaty of Versailles</a:t>
            </a:r>
            <a:r>
              <a:rPr lang="en-US" sz="3200" dirty="0"/>
              <a:t>, the Ottoman Empire was forced to </a:t>
            </a:r>
            <a:r>
              <a:rPr lang="en-US" sz="3200" u="sng" dirty="0"/>
              <a:t>give up </a:t>
            </a:r>
            <a:r>
              <a:rPr lang="en-US" sz="3200" dirty="0"/>
              <a:t>most of its land to the </a:t>
            </a:r>
            <a:r>
              <a:rPr lang="en-US" sz="3200" u="sng" dirty="0"/>
              <a:t>Allies</a:t>
            </a:r>
          </a:p>
          <a:p>
            <a:r>
              <a:rPr lang="en-US" sz="3200" dirty="0"/>
              <a:t>One </a:t>
            </a:r>
            <a:r>
              <a:rPr lang="en-US" sz="3200" u="sng" dirty="0"/>
              <a:t>new country </a:t>
            </a:r>
            <a:r>
              <a:rPr lang="en-US" sz="3200" dirty="0"/>
              <a:t>to emerge out of the </a:t>
            </a:r>
            <a:r>
              <a:rPr lang="en-US" sz="3200" u="sng" dirty="0"/>
              <a:t>old Ottoman Empire </a:t>
            </a:r>
            <a:r>
              <a:rPr lang="en-US" sz="3200" dirty="0"/>
              <a:t>was a large section renamed </a:t>
            </a:r>
            <a:r>
              <a:rPr lang="en-US" sz="3200" u="sng" dirty="0"/>
              <a:t>Turkey</a:t>
            </a:r>
          </a:p>
        </p:txBody>
      </p:sp>
      <p:sp>
        <p:nvSpPr>
          <p:cNvPr id="6" name="TextBox 5">
            <a:extLst>
              <a:ext uri="{FF2B5EF4-FFF2-40B4-BE49-F238E27FC236}">
                <a16:creationId xmlns:a16="http://schemas.microsoft.com/office/drawing/2014/main" id="{9B71A78F-1418-4772-BCEC-34DA37B007CC}"/>
              </a:ext>
            </a:extLst>
          </p:cNvPr>
          <p:cNvSpPr txBox="1"/>
          <p:nvPr/>
        </p:nvSpPr>
        <p:spPr>
          <a:xfrm>
            <a:off x="9245295" y="6017864"/>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n.wikivoyage.org/wiki/Middle_East"/>
              </a:rPr>
              <a:t>This Photo</a:t>
            </a:r>
            <a:r>
              <a:rPr lang="en-US" sz="700">
                <a:solidFill>
                  <a:srgbClr val="FFFFFF"/>
                </a:solidFill>
              </a:rPr>
              <a:t> by Unknown Author is licensed under </a:t>
            </a:r>
            <a:r>
              <a:rPr lang="en-US" sz="700">
                <a:solidFill>
                  <a:srgbClr val="FFFFFF"/>
                </a:solidFill>
                <a:hlinkClick r:id="rId4" tooltip="https://creativecommons.org/licenses/by-sa/3.0/"/>
              </a:rPr>
              <a:t>CC BY-SA</a:t>
            </a:r>
            <a:endParaRPr lang="en-US" sz="700">
              <a:solidFill>
                <a:srgbClr val="FFFFFF"/>
              </a:solidFill>
            </a:endParaRPr>
          </a:p>
        </p:txBody>
      </p:sp>
      <p:sp>
        <p:nvSpPr>
          <p:cNvPr id="7" name="Arrow: Left 6">
            <a:extLst>
              <a:ext uri="{FF2B5EF4-FFF2-40B4-BE49-F238E27FC236}">
                <a16:creationId xmlns:a16="http://schemas.microsoft.com/office/drawing/2014/main" id="{B6DDEFD6-27B1-4935-B500-769DDB2C7586}"/>
              </a:ext>
            </a:extLst>
          </p:cNvPr>
          <p:cNvSpPr/>
          <p:nvPr/>
        </p:nvSpPr>
        <p:spPr>
          <a:xfrm>
            <a:off x="7775929" y="1060830"/>
            <a:ext cx="3530991" cy="8862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BF50B2F2-4F3B-A265-C551-1926E96A058C}"/>
              </a:ext>
            </a:extLst>
          </p:cNvPr>
          <p:cNvSpPr/>
          <p:nvPr/>
        </p:nvSpPr>
        <p:spPr>
          <a:xfrm>
            <a:off x="8358948" y="1588314"/>
            <a:ext cx="886348" cy="8862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22E66B0E-22C1-2391-64FD-271330E6E8F6}"/>
              </a:ext>
            </a:extLst>
          </p:cNvPr>
          <p:cNvSpPr/>
          <p:nvPr/>
        </p:nvSpPr>
        <p:spPr>
          <a:xfrm>
            <a:off x="8959449" y="2031446"/>
            <a:ext cx="886348" cy="8862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CD88BF23-FB79-D560-F1DD-6F3AC96A06AF}"/>
              </a:ext>
            </a:extLst>
          </p:cNvPr>
          <p:cNvSpPr/>
          <p:nvPr/>
        </p:nvSpPr>
        <p:spPr>
          <a:xfrm>
            <a:off x="10523066" y="2304102"/>
            <a:ext cx="886348" cy="8862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573E997-ACF3-62EB-5DBB-1C0AD2772592}"/>
              </a:ext>
            </a:extLst>
          </p:cNvPr>
          <p:cNvSpPr/>
          <p:nvPr/>
        </p:nvSpPr>
        <p:spPr>
          <a:xfrm>
            <a:off x="9636718" y="3717850"/>
            <a:ext cx="886348" cy="8862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056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6F853-352D-4C6F-B511-7262FB44B97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987" r="5548"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8523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B10C642-BEF0-4133-BC02-02A8508A80E2}"/>
              </a:ext>
            </a:extLst>
          </p:cNvPr>
          <p:cNvSpPr>
            <a:spLocks noGrp="1"/>
          </p:cNvSpPr>
          <p:nvPr>
            <p:ph type="title"/>
          </p:nvPr>
        </p:nvSpPr>
        <p:spPr>
          <a:xfrm>
            <a:off x="4965430" y="629268"/>
            <a:ext cx="6586491" cy="1286160"/>
          </a:xfrm>
        </p:spPr>
        <p:txBody>
          <a:bodyPr anchor="b">
            <a:normAutofit/>
          </a:bodyPr>
          <a:lstStyle/>
          <a:p>
            <a:r>
              <a:rPr lang="en-US" b="1" dirty="0"/>
              <a:t>Turkey</a:t>
            </a:r>
          </a:p>
        </p:txBody>
      </p:sp>
      <p:sp>
        <p:nvSpPr>
          <p:cNvPr id="3" name="Content Placeholder 2">
            <a:extLst>
              <a:ext uri="{FF2B5EF4-FFF2-40B4-BE49-F238E27FC236}">
                <a16:creationId xmlns:a16="http://schemas.microsoft.com/office/drawing/2014/main" id="{BF6FD965-1990-44ED-88A0-A72FD5D5B475}"/>
              </a:ext>
            </a:extLst>
          </p:cNvPr>
          <p:cNvSpPr>
            <a:spLocks noGrp="1"/>
          </p:cNvSpPr>
          <p:nvPr>
            <p:ph idx="1"/>
          </p:nvPr>
        </p:nvSpPr>
        <p:spPr>
          <a:xfrm>
            <a:off x="4965431" y="2438400"/>
            <a:ext cx="6586489" cy="3785419"/>
          </a:xfrm>
        </p:spPr>
        <p:txBody>
          <a:bodyPr>
            <a:normAutofit/>
          </a:bodyPr>
          <a:lstStyle/>
          <a:p>
            <a:r>
              <a:rPr lang="en-US" sz="4000" dirty="0"/>
              <a:t>Turkey was a </a:t>
            </a:r>
            <a:r>
              <a:rPr lang="en-US" sz="4000" u="sng" dirty="0"/>
              <a:t>highly sought </a:t>
            </a:r>
            <a:r>
              <a:rPr lang="en-US" sz="4000" dirty="0"/>
              <a:t>after piece of </a:t>
            </a:r>
            <a:r>
              <a:rPr lang="en-US" sz="4000" u="sng" dirty="0"/>
              <a:t>land</a:t>
            </a:r>
          </a:p>
          <a:p>
            <a:r>
              <a:rPr lang="en-US" sz="4000" dirty="0"/>
              <a:t>Filled with </a:t>
            </a:r>
            <a:r>
              <a:rPr lang="en-US" sz="4000" u="sng" dirty="0"/>
              <a:t>rich fertile soil </a:t>
            </a:r>
            <a:r>
              <a:rPr lang="en-US" sz="4000" dirty="0"/>
              <a:t>and </a:t>
            </a:r>
            <a:r>
              <a:rPr lang="en-US" sz="4000" u="sng" dirty="0"/>
              <a:t>OIL</a:t>
            </a:r>
            <a:r>
              <a:rPr lang="en-US" sz="4000" dirty="0"/>
              <a:t>!!</a:t>
            </a:r>
          </a:p>
          <a:p>
            <a:r>
              <a:rPr lang="en-US" sz="4000" dirty="0"/>
              <a:t>Many </a:t>
            </a:r>
            <a:r>
              <a:rPr lang="en-US" sz="4000" u="sng" dirty="0"/>
              <a:t>foreign</a:t>
            </a:r>
            <a:r>
              <a:rPr lang="en-US" sz="4000" dirty="0"/>
              <a:t> nations tried to </a:t>
            </a:r>
            <a:r>
              <a:rPr lang="en-US" sz="4000" u="sng" dirty="0"/>
              <a:t>take the land</a:t>
            </a:r>
            <a:r>
              <a:rPr lang="en-US" sz="4000" dirty="0"/>
              <a:t>!</a:t>
            </a:r>
          </a:p>
          <a:p>
            <a:endParaRPr lang="en-US" sz="2000" dirty="0"/>
          </a:p>
        </p:txBody>
      </p:sp>
      <p:sp>
        <p:nvSpPr>
          <p:cNvPr id="6" name="TextBox 5">
            <a:extLst>
              <a:ext uri="{FF2B5EF4-FFF2-40B4-BE49-F238E27FC236}">
                <a16:creationId xmlns:a16="http://schemas.microsoft.com/office/drawing/2014/main" id="{040425FE-0F47-41C8-8C79-605E60AFA579}"/>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ubagov.wikispaces.com/Economic+System"/>
              </a:rPr>
              <a:t>This Photo</a:t>
            </a:r>
            <a:r>
              <a:rPr lang="en-US" sz="700">
                <a:solidFill>
                  <a:srgbClr val="FFFFFF"/>
                </a:solidFill>
              </a:rPr>
              <a:t> by Unknown Author is licensed under </a:t>
            </a:r>
            <a:r>
              <a:rPr lang="en-US" sz="700">
                <a:solidFill>
                  <a:srgbClr val="FFFFFF"/>
                </a:solidFill>
                <a:hlinkClick r:id="rId4"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573372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5DE6F3F-49A4-45FC-9F9E-7779C219A6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744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57501FA3-AF88-426F-81ED-4A5340A1F0EF}"/>
              </a:ext>
            </a:extLst>
          </p:cNvPr>
          <p:cNvSpPr>
            <a:spLocks noGrp="1"/>
          </p:cNvSpPr>
          <p:nvPr>
            <p:ph type="title"/>
          </p:nvPr>
        </p:nvSpPr>
        <p:spPr>
          <a:xfrm>
            <a:off x="655320" y="365125"/>
            <a:ext cx="5120114" cy="1692794"/>
          </a:xfrm>
        </p:spPr>
        <p:txBody>
          <a:bodyPr>
            <a:normAutofit/>
          </a:bodyPr>
          <a:lstStyle/>
          <a:p>
            <a:r>
              <a:rPr lang="en-US" b="1" dirty="0"/>
              <a:t>Mustafa Kemal</a:t>
            </a:r>
          </a:p>
        </p:txBody>
      </p:sp>
      <p:sp>
        <p:nvSpPr>
          <p:cNvPr id="3" name="Content Placeholder 2">
            <a:extLst>
              <a:ext uri="{FF2B5EF4-FFF2-40B4-BE49-F238E27FC236}">
                <a16:creationId xmlns:a16="http://schemas.microsoft.com/office/drawing/2014/main" id="{FDB6F605-ACDE-4D5C-A455-F26A3A5FA196}"/>
              </a:ext>
            </a:extLst>
          </p:cNvPr>
          <p:cNvSpPr>
            <a:spLocks noGrp="1"/>
          </p:cNvSpPr>
          <p:nvPr>
            <p:ph idx="1"/>
          </p:nvPr>
        </p:nvSpPr>
        <p:spPr>
          <a:xfrm>
            <a:off x="655321" y="2575033"/>
            <a:ext cx="5440679" cy="3799261"/>
          </a:xfrm>
        </p:spPr>
        <p:txBody>
          <a:bodyPr>
            <a:normAutofit/>
          </a:bodyPr>
          <a:lstStyle/>
          <a:p>
            <a:r>
              <a:rPr lang="en-US" sz="3200" dirty="0"/>
              <a:t>A young </a:t>
            </a:r>
            <a:r>
              <a:rPr lang="en-US" sz="3200" u="sng" dirty="0"/>
              <a:t>General </a:t>
            </a:r>
            <a:r>
              <a:rPr lang="en-US" sz="3200" dirty="0"/>
              <a:t>named </a:t>
            </a:r>
            <a:r>
              <a:rPr lang="en-US" sz="3200" u="sng" dirty="0"/>
              <a:t>Mustafa Kemal </a:t>
            </a:r>
            <a:r>
              <a:rPr lang="en-US" sz="3200" dirty="0"/>
              <a:t>led Turkish armies to </a:t>
            </a:r>
            <a:r>
              <a:rPr lang="en-US" sz="3200" u="sng" dirty="0"/>
              <a:t>many victories </a:t>
            </a:r>
            <a:r>
              <a:rPr lang="en-US" sz="3200" dirty="0"/>
              <a:t>against </a:t>
            </a:r>
            <a:r>
              <a:rPr lang="en-US" sz="3200" u="sng" dirty="0"/>
              <a:t>foreign invaders</a:t>
            </a:r>
          </a:p>
          <a:p>
            <a:r>
              <a:rPr lang="en-US" sz="3200" dirty="0"/>
              <a:t>Kemal eventually </a:t>
            </a:r>
            <a:r>
              <a:rPr lang="en-US" sz="3200" u="sng" dirty="0"/>
              <a:t>left the military</a:t>
            </a:r>
            <a:r>
              <a:rPr lang="en-US" sz="3200" dirty="0"/>
              <a:t> to focus on running a </a:t>
            </a:r>
            <a:r>
              <a:rPr lang="en-US" sz="3200" u="sng" dirty="0"/>
              <a:t>political campaign</a:t>
            </a:r>
          </a:p>
        </p:txBody>
      </p:sp>
      <p:sp>
        <p:nvSpPr>
          <p:cNvPr id="6" name="TextBox 5">
            <a:extLst>
              <a:ext uri="{FF2B5EF4-FFF2-40B4-BE49-F238E27FC236}">
                <a16:creationId xmlns:a16="http://schemas.microsoft.com/office/drawing/2014/main" id="{3178E0D1-E4BA-4EAF-893B-BB41E7F52573}"/>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patrickfkelley.wikispaces.com/turkey+6"/>
              </a:rPr>
              <a:t>This Photo</a:t>
            </a:r>
            <a:r>
              <a:rPr lang="en-US" sz="700">
                <a:solidFill>
                  <a:srgbClr val="FFFFFF"/>
                </a:solidFill>
              </a:rPr>
              <a:t> by Unknown Author is licensed under </a:t>
            </a:r>
            <a:r>
              <a:rPr lang="en-US" sz="700">
                <a:solidFill>
                  <a:srgbClr val="FFFFFF"/>
                </a:solidFill>
                <a:hlinkClick r:id="rId4"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178587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04E2345-51C6-4B25-833C-D04826C6EBE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714" r="7838"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A1AA3B48-8765-4144-8DEC-FE8644086343}"/>
              </a:ext>
            </a:extLst>
          </p:cNvPr>
          <p:cNvSpPr>
            <a:spLocks noGrp="1"/>
          </p:cNvSpPr>
          <p:nvPr>
            <p:ph type="title"/>
          </p:nvPr>
        </p:nvSpPr>
        <p:spPr>
          <a:xfrm>
            <a:off x="655320" y="259108"/>
            <a:ext cx="5120114" cy="1692794"/>
          </a:xfrm>
        </p:spPr>
        <p:txBody>
          <a:bodyPr>
            <a:normAutofit/>
          </a:bodyPr>
          <a:lstStyle/>
          <a:p>
            <a:r>
              <a:rPr lang="en-US" b="1" dirty="0"/>
              <a:t>Political Career</a:t>
            </a:r>
          </a:p>
        </p:txBody>
      </p:sp>
      <p:sp>
        <p:nvSpPr>
          <p:cNvPr id="3" name="Content Placeholder 2">
            <a:extLst>
              <a:ext uri="{FF2B5EF4-FFF2-40B4-BE49-F238E27FC236}">
                <a16:creationId xmlns:a16="http://schemas.microsoft.com/office/drawing/2014/main" id="{AC086A8D-A7AA-480C-804D-249BB1BB4234}"/>
              </a:ext>
            </a:extLst>
          </p:cNvPr>
          <p:cNvSpPr>
            <a:spLocks noGrp="1"/>
          </p:cNvSpPr>
          <p:nvPr>
            <p:ph idx="1"/>
          </p:nvPr>
        </p:nvSpPr>
        <p:spPr>
          <a:xfrm>
            <a:off x="241055" y="1351723"/>
            <a:ext cx="6175513" cy="5088142"/>
          </a:xfrm>
        </p:spPr>
        <p:txBody>
          <a:bodyPr>
            <a:noAutofit/>
          </a:bodyPr>
          <a:lstStyle/>
          <a:p>
            <a:r>
              <a:rPr lang="en-US" sz="3200" dirty="0"/>
              <a:t>Kemal was responsible for creating the </a:t>
            </a:r>
            <a:r>
              <a:rPr lang="en-US" sz="3200" b="1" u="sng" dirty="0"/>
              <a:t>Turkish Grand National Assembly (DEMOCRACY)</a:t>
            </a:r>
          </a:p>
          <a:p>
            <a:r>
              <a:rPr lang="en-US" sz="3200" dirty="0"/>
              <a:t>Kemal did </a:t>
            </a:r>
            <a:r>
              <a:rPr lang="en-US" sz="3200" u="sng" dirty="0"/>
              <a:t>not support Communism </a:t>
            </a:r>
            <a:r>
              <a:rPr lang="en-US" sz="3200" dirty="0"/>
              <a:t>as his fellow neighbors</a:t>
            </a:r>
          </a:p>
          <a:p>
            <a:r>
              <a:rPr lang="en-US" sz="3200" dirty="0"/>
              <a:t>Kemal was given the nickname “</a:t>
            </a:r>
            <a:r>
              <a:rPr lang="en-US" sz="3200" u="sng" dirty="0"/>
              <a:t>Ataturk</a:t>
            </a:r>
            <a:r>
              <a:rPr lang="en-US" sz="3200" dirty="0"/>
              <a:t>” which meant “</a:t>
            </a:r>
            <a:r>
              <a:rPr lang="en-US" sz="3200" u="sng" dirty="0"/>
              <a:t>FATHER OF THE TURKS</a:t>
            </a:r>
            <a:r>
              <a:rPr lang="en-US" sz="3200" dirty="0"/>
              <a:t>”</a:t>
            </a:r>
          </a:p>
        </p:txBody>
      </p:sp>
      <p:sp>
        <p:nvSpPr>
          <p:cNvPr id="6" name="TextBox 5">
            <a:extLst>
              <a:ext uri="{FF2B5EF4-FFF2-40B4-BE49-F238E27FC236}">
                <a16:creationId xmlns:a16="http://schemas.microsoft.com/office/drawing/2014/main" id="{10AE2CBC-D5B2-4FCB-8925-EF9D5DB89FA1}"/>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ataturk_on_a_wall.jpg"/>
              </a:rPr>
              <a:t>This Photo</a:t>
            </a:r>
            <a:r>
              <a:rPr lang="en-US" sz="700">
                <a:solidFill>
                  <a:srgbClr val="FFFFFF"/>
                </a:solidFill>
              </a:rPr>
              <a:t> by Unknown Author is licensed under </a:t>
            </a:r>
            <a:r>
              <a:rPr lang="en-US" sz="700">
                <a:solidFill>
                  <a:srgbClr val="FFFFFF"/>
                </a:solidFill>
                <a:hlinkClick r:id="rId4"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63437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1EEADF-75A1-4444-A3AD-CC63212811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50"/>
          <a:stretch/>
        </p:blipFill>
        <p:spPr>
          <a:xfrm>
            <a:off x="7556408" y="10"/>
            <a:ext cx="4635591" cy="6857990"/>
          </a:xfrm>
          <a:prstGeom prst="rect">
            <a:avLst/>
          </a:prstGeom>
          <a:effectLst/>
        </p:spPr>
      </p:pic>
      <p:sp>
        <p:nvSpPr>
          <p:cNvPr id="2" name="Title 1">
            <a:extLst>
              <a:ext uri="{FF2B5EF4-FFF2-40B4-BE49-F238E27FC236}">
                <a16:creationId xmlns:a16="http://schemas.microsoft.com/office/drawing/2014/main" id="{34FB2A31-A37E-4ABA-967F-F006576ECA8C}"/>
              </a:ext>
            </a:extLst>
          </p:cNvPr>
          <p:cNvSpPr>
            <a:spLocks noGrp="1"/>
          </p:cNvSpPr>
          <p:nvPr>
            <p:ph type="title"/>
          </p:nvPr>
        </p:nvSpPr>
        <p:spPr>
          <a:xfrm>
            <a:off x="543124" y="-90824"/>
            <a:ext cx="6586491" cy="1676603"/>
          </a:xfrm>
        </p:spPr>
        <p:txBody>
          <a:bodyPr>
            <a:normAutofit/>
          </a:bodyPr>
          <a:lstStyle/>
          <a:p>
            <a:r>
              <a:rPr lang="en-US" b="1" dirty="0"/>
              <a:t>Ataturk’s MODERNIZATION</a:t>
            </a:r>
          </a:p>
        </p:txBody>
      </p:sp>
      <p:sp>
        <p:nvSpPr>
          <p:cNvPr id="3" name="Content Placeholder 2">
            <a:extLst>
              <a:ext uri="{FF2B5EF4-FFF2-40B4-BE49-F238E27FC236}">
                <a16:creationId xmlns:a16="http://schemas.microsoft.com/office/drawing/2014/main" id="{84034811-378D-424B-9D3A-8FE0F962C6DB}"/>
              </a:ext>
            </a:extLst>
          </p:cNvPr>
          <p:cNvSpPr>
            <a:spLocks noGrp="1"/>
          </p:cNvSpPr>
          <p:nvPr>
            <p:ph idx="1"/>
          </p:nvPr>
        </p:nvSpPr>
        <p:spPr>
          <a:xfrm>
            <a:off x="437320" y="1479440"/>
            <a:ext cx="6798097" cy="4704190"/>
          </a:xfrm>
        </p:spPr>
        <p:txBody>
          <a:bodyPr>
            <a:noAutofit/>
          </a:bodyPr>
          <a:lstStyle/>
          <a:p>
            <a:r>
              <a:rPr lang="en-US" sz="3200" dirty="0"/>
              <a:t>1. Established </a:t>
            </a:r>
            <a:r>
              <a:rPr lang="en-US" sz="3200" u="sng" dirty="0"/>
              <a:t>Freedom of Religion </a:t>
            </a:r>
            <a:r>
              <a:rPr lang="en-US" sz="3200" dirty="0"/>
              <a:t>throughout Turkey</a:t>
            </a:r>
            <a:endParaRPr lang="en-US" sz="3200" u="sng" dirty="0"/>
          </a:p>
          <a:p>
            <a:r>
              <a:rPr lang="en-US" sz="3200" dirty="0"/>
              <a:t>2. Created a </a:t>
            </a:r>
            <a:r>
              <a:rPr lang="en-US" sz="3200" u="sng" dirty="0"/>
              <a:t>new legal system </a:t>
            </a:r>
            <a:r>
              <a:rPr lang="en-US" sz="3200" dirty="0"/>
              <a:t>based on </a:t>
            </a:r>
            <a:r>
              <a:rPr lang="en-US" sz="3200" u="sng" dirty="0"/>
              <a:t>Western law</a:t>
            </a:r>
          </a:p>
          <a:p>
            <a:r>
              <a:rPr lang="en-US" sz="3200" dirty="0"/>
              <a:t>3. Granted </a:t>
            </a:r>
            <a:r>
              <a:rPr lang="en-US" sz="3200" u="sng" dirty="0"/>
              <a:t>women</a:t>
            </a:r>
            <a:r>
              <a:rPr lang="en-US" sz="3200" dirty="0"/>
              <a:t> the </a:t>
            </a:r>
            <a:r>
              <a:rPr lang="en-US" sz="3200" u="sng" dirty="0"/>
              <a:t>right to vote </a:t>
            </a:r>
            <a:r>
              <a:rPr lang="en-US" sz="3200" dirty="0"/>
              <a:t>and </a:t>
            </a:r>
            <a:r>
              <a:rPr lang="en-US" sz="3200" u="sng" dirty="0"/>
              <a:t>hold public office</a:t>
            </a:r>
          </a:p>
          <a:p>
            <a:r>
              <a:rPr lang="en-US" sz="3200" dirty="0"/>
              <a:t>4. Launched a </a:t>
            </a:r>
            <a:r>
              <a:rPr lang="en-US" sz="3200" u="sng" dirty="0"/>
              <a:t>government funded </a:t>
            </a:r>
            <a:r>
              <a:rPr lang="en-US" sz="3200" dirty="0"/>
              <a:t>program to </a:t>
            </a:r>
            <a:r>
              <a:rPr lang="en-US" sz="3200" u="sng" dirty="0"/>
              <a:t>industrialize</a:t>
            </a:r>
            <a:r>
              <a:rPr lang="en-US" sz="3200" dirty="0"/>
              <a:t> Turkey and spur economic growth</a:t>
            </a:r>
          </a:p>
        </p:txBody>
      </p:sp>
      <p:sp>
        <p:nvSpPr>
          <p:cNvPr id="6" name="TextBox 5">
            <a:extLst>
              <a:ext uri="{FF2B5EF4-FFF2-40B4-BE49-F238E27FC236}">
                <a16:creationId xmlns:a16="http://schemas.microsoft.com/office/drawing/2014/main" id="{95DB833B-683E-47E2-AA93-67C4AEB55A0D}"/>
              </a:ext>
            </a:extLst>
          </p:cNvPr>
          <p:cNvSpPr txBox="1"/>
          <p:nvPr/>
        </p:nvSpPr>
        <p:spPr>
          <a:xfrm>
            <a:off x="9884957"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nscription-crisis.wikispaces.com/"/>
              </a:rPr>
              <a:t>This Photo</a:t>
            </a:r>
            <a:r>
              <a:rPr lang="en-US" sz="700">
                <a:solidFill>
                  <a:srgbClr val="FFFFFF"/>
                </a:solidFill>
              </a:rPr>
              <a:t> by Unknown Author is licensed under </a:t>
            </a:r>
            <a:r>
              <a:rPr lang="en-US" sz="700">
                <a:solidFill>
                  <a:srgbClr val="FFFFFF"/>
                </a:solidFill>
                <a:hlinkClick r:id="rId4" tooltip="https://creativecommons.org/licenses/by-sa/3.0/"/>
              </a:rPr>
              <a:t>CC BY-SA</a:t>
            </a:r>
            <a:endParaRPr lang="en-US" sz="700">
              <a:solidFill>
                <a:srgbClr val="FFFFFF"/>
              </a:solidFill>
            </a:endParaRPr>
          </a:p>
        </p:txBody>
      </p:sp>
    </p:spTree>
    <p:extLst>
      <p:ext uri="{BB962C8B-B14F-4D97-AF65-F5344CB8AC3E}">
        <p14:creationId xmlns:p14="http://schemas.microsoft.com/office/powerpoint/2010/main" val="2815050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CB98-A172-DCB4-A957-4056A1E84182}"/>
              </a:ext>
            </a:extLst>
          </p:cNvPr>
          <p:cNvSpPr>
            <a:spLocks noGrp="1"/>
          </p:cNvSpPr>
          <p:nvPr>
            <p:ph type="title"/>
          </p:nvPr>
        </p:nvSpPr>
        <p:spPr>
          <a:xfrm>
            <a:off x="246780" y="380347"/>
            <a:ext cx="7205580" cy="619246"/>
          </a:xfrm>
        </p:spPr>
        <p:txBody>
          <a:bodyPr/>
          <a:lstStyle/>
          <a:p>
            <a:r>
              <a:rPr lang="en-US" b="1" dirty="0"/>
              <a:t>The Fez becomes “optional headwear”</a:t>
            </a:r>
          </a:p>
        </p:txBody>
      </p:sp>
      <p:pic>
        <p:nvPicPr>
          <p:cNvPr id="5" name="Content Placeholder 4" descr="A picture containing hat, headdress, red&#10;&#10;Description automatically generated">
            <a:extLst>
              <a:ext uri="{FF2B5EF4-FFF2-40B4-BE49-F238E27FC236}">
                <a16:creationId xmlns:a16="http://schemas.microsoft.com/office/drawing/2014/main" id="{B71DB595-5CFC-34B3-6398-E6025F48DA9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72851" y="380347"/>
            <a:ext cx="3354106" cy="3354106"/>
          </a:xfrm>
        </p:spPr>
      </p:pic>
      <p:sp>
        <p:nvSpPr>
          <p:cNvPr id="9" name="Text Placeholder 8">
            <a:extLst>
              <a:ext uri="{FF2B5EF4-FFF2-40B4-BE49-F238E27FC236}">
                <a16:creationId xmlns:a16="http://schemas.microsoft.com/office/drawing/2014/main" id="{B6E78F17-DD7C-0AFB-5F01-0992C3D2AD36}"/>
              </a:ext>
            </a:extLst>
          </p:cNvPr>
          <p:cNvSpPr>
            <a:spLocks noGrp="1"/>
          </p:cNvSpPr>
          <p:nvPr>
            <p:ph type="body" sz="half" idx="2"/>
          </p:nvPr>
        </p:nvSpPr>
        <p:spPr>
          <a:xfrm>
            <a:off x="486137" y="1145893"/>
            <a:ext cx="6377649" cy="5331759"/>
          </a:xfrm>
        </p:spPr>
        <p:txBody>
          <a:bodyPr>
            <a:normAutofit/>
          </a:bodyPr>
          <a:lstStyle/>
          <a:p>
            <a:pPr marL="342900" indent="-342900">
              <a:buAutoNum type="arabicPeriod"/>
            </a:pPr>
            <a:r>
              <a:rPr lang="en-US" sz="3200" dirty="0"/>
              <a:t>Traditional </a:t>
            </a:r>
            <a:r>
              <a:rPr lang="en-US" sz="3200" u="sng" dirty="0"/>
              <a:t>head coverings </a:t>
            </a:r>
            <a:r>
              <a:rPr lang="en-US" sz="3200" dirty="0"/>
              <a:t>in the Ottoman Empire were called a </a:t>
            </a:r>
            <a:r>
              <a:rPr lang="en-US" sz="3200" u="sng" dirty="0"/>
              <a:t>Fez</a:t>
            </a:r>
          </a:p>
          <a:p>
            <a:pPr marL="342900" indent="-342900">
              <a:buAutoNum type="arabicPeriod"/>
            </a:pPr>
            <a:r>
              <a:rPr lang="en-US" sz="3200" dirty="0"/>
              <a:t>The Fez symbolized </a:t>
            </a:r>
            <a:r>
              <a:rPr lang="en-US" sz="3200" u="sng" dirty="0"/>
              <a:t>devotion</a:t>
            </a:r>
            <a:r>
              <a:rPr lang="en-US" sz="3200" dirty="0"/>
              <a:t> to one’s </a:t>
            </a:r>
            <a:r>
              <a:rPr lang="en-US" sz="3200" u="sng" dirty="0"/>
              <a:t>religion</a:t>
            </a:r>
            <a:r>
              <a:rPr lang="en-US" sz="3200" dirty="0"/>
              <a:t> (Islam, Christian, Jews) but also devotion and </a:t>
            </a:r>
            <a:r>
              <a:rPr lang="en-US" sz="3200" u="sng" dirty="0"/>
              <a:t>support of the Sultan </a:t>
            </a:r>
            <a:r>
              <a:rPr lang="en-US" sz="3200" dirty="0"/>
              <a:t>(Monarch)</a:t>
            </a:r>
          </a:p>
          <a:p>
            <a:pPr marL="342900" indent="-342900">
              <a:buAutoNum type="arabicPeriod"/>
            </a:pPr>
            <a:r>
              <a:rPr lang="en-US" sz="3200" dirty="0"/>
              <a:t>Making the Fez optional would have been a progressive movement towards </a:t>
            </a:r>
            <a:r>
              <a:rPr lang="en-US" sz="3200" u="sng" dirty="0"/>
              <a:t>MORE HUMAN RIGHTS AND CHOICES</a:t>
            </a:r>
            <a:r>
              <a:rPr lang="en-US" sz="3200" dirty="0"/>
              <a:t>! </a:t>
            </a:r>
          </a:p>
        </p:txBody>
      </p:sp>
      <p:pic>
        <p:nvPicPr>
          <p:cNvPr id="1026" name="Picture 2" descr="182 Red Fez Hat Photos and Premium High Res Pictures - Getty Images">
            <a:extLst>
              <a:ext uri="{FF2B5EF4-FFF2-40B4-BE49-F238E27FC236}">
                <a16:creationId xmlns:a16="http://schemas.microsoft.com/office/drawing/2014/main" id="{55442AE2-E645-FB28-FC66-E695CAD6E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366" y="3837841"/>
            <a:ext cx="4008846" cy="263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additive="base">
                                        <p:cTn id="1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additive="base">
                                        <p:cTn id="2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DB38EE-7BB0-F7BD-F7FA-62FDBFB746A9}"/>
              </a:ext>
            </a:extLst>
          </p:cNvPr>
          <p:cNvSpPr>
            <a:spLocks noGrp="1"/>
          </p:cNvSpPr>
          <p:nvPr>
            <p:ph type="title"/>
          </p:nvPr>
        </p:nvSpPr>
        <p:spPr/>
        <p:txBody>
          <a:bodyPr/>
          <a:lstStyle/>
          <a:p>
            <a:pPr algn="ctr"/>
            <a:r>
              <a:rPr lang="en-US" b="1" dirty="0"/>
              <a:t>Mustafa Kemal Makes The Veil Optional</a:t>
            </a:r>
            <a:endParaRPr lang="en-US" dirty="0"/>
          </a:p>
        </p:txBody>
      </p:sp>
      <p:pic>
        <p:nvPicPr>
          <p:cNvPr id="1026" name="Picture 2" descr="Prominent Turkish Women In Public Without Their Traditional Veils History -  Item # VAREVCHISL044EC129 - Posterazzi">
            <a:extLst>
              <a:ext uri="{FF2B5EF4-FFF2-40B4-BE49-F238E27FC236}">
                <a16:creationId xmlns:a16="http://schemas.microsoft.com/office/drawing/2014/main" id="{D987BA64-8008-44C8-8EE0-D89831F2988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38173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y did so many Turkish women take off their veils after the Republic of  Turkey was established, whereas in the Ottoman Empire almost everyone was  veiled? Was the hijab mandatory to wear">
            <a:extLst>
              <a:ext uri="{FF2B5EF4-FFF2-40B4-BE49-F238E27FC236}">
                <a16:creationId xmlns:a16="http://schemas.microsoft.com/office/drawing/2014/main" id="{598DE1CC-61D9-600B-F821-236D05A58D8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655469" y="1583014"/>
            <a:ext cx="6215062" cy="4554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ve seen some Ottoman paintings where women didn't wear headscarves. So,  were women allowed to choose whether they want to wear it? - Quora">
            <a:hlinkClick r:id="rId4"/>
            <a:extLst>
              <a:ext uri="{FF2B5EF4-FFF2-40B4-BE49-F238E27FC236}">
                <a16:creationId xmlns:a16="http://schemas.microsoft.com/office/drawing/2014/main" id="{3242676E-D051-2699-1B94-9DBF24110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309" y="2239577"/>
            <a:ext cx="5153501" cy="324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3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p:cTn id="13" dur="1000" fill="hold"/>
                                        <p:tgtEl>
                                          <p:spTgt spid="1032"/>
                                        </p:tgtEl>
                                        <p:attrNameLst>
                                          <p:attrName>ppt_w</p:attrName>
                                        </p:attrNameLst>
                                      </p:cBhvr>
                                      <p:tavLst>
                                        <p:tav tm="0">
                                          <p:val>
                                            <p:fltVal val="0"/>
                                          </p:val>
                                        </p:tav>
                                        <p:tav tm="100000">
                                          <p:val>
                                            <p:strVal val="#ppt_w"/>
                                          </p:val>
                                        </p:tav>
                                      </p:tavLst>
                                    </p:anim>
                                    <p:anim calcmode="lin" valueType="num">
                                      <p:cBhvr>
                                        <p:cTn id="14" dur="1000" fill="hold"/>
                                        <p:tgtEl>
                                          <p:spTgt spid="1032"/>
                                        </p:tgtEl>
                                        <p:attrNameLst>
                                          <p:attrName>ppt_h</p:attrName>
                                        </p:attrNameLst>
                                      </p:cBhvr>
                                      <p:tavLst>
                                        <p:tav tm="0">
                                          <p:val>
                                            <p:fltVal val="0"/>
                                          </p:val>
                                        </p:tav>
                                        <p:tav tm="100000">
                                          <p:val>
                                            <p:strVal val="#ppt_h"/>
                                          </p:val>
                                        </p:tav>
                                      </p:tavLst>
                                    </p:anim>
                                    <p:anim calcmode="lin" valueType="num">
                                      <p:cBhvr>
                                        <p:cTn id="15" dur="1000" fill="hold"/>
                                        <p:tgtEl>
                                          <p:spTgt spid="1032"/>
                                        </p:tgtEl>
                                        <p:attrNameLst>
                                          <p:attrName>style.rotation</p:attrName>
                                        </p:attrNameLst>
                                      </p:cBhvr>
                                      <p:tavLst>
                                        <p:tav tm="0">
                                          <p:val>
                                            <p:fltVal val="90"/>
                                          </p:val>
                                        </p:tav>
                                        <p:tav tm="100000">
                                          <p:val>
                                            <p:fltVal val="0"/>
                                          </p:val>
                                        </p:tav>
                                      </p:tavLst>
                                    </p:anim>
                                    <p:animEffect transition="in" filter="fade">
                                      <p:cBhvr>
                                        <p:cTn id="16"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9F421-4152-CF8B-6DB9-34C141C10A65}"/>
              </a:ext>
            </a:extLst>
          </p:cNvPr>
          <p:cNvSpPr>
            <a:spLocks noGrp="1"/>
          </p:cNvSpPr>
          <p:nvPr>
            <p:ph type="title"/>
          </p:nvPr>
        </p:nvSpPr>
        <p:spPr/>
        <p:txBody>
          <a:bodyPr>
            <a:normAutofit/>
          </a:bodyPr>
          <a:lstStyle/>
          <a:p>
            <a:pPr algn="ctr"/>
            <a:r>
              <a:rPr lang="en-US" sz="8000" b="1" dirty="0"/>
              <a:t>LIFE WITHOUT A VEIL</a:t>
            </a:r>
          </a:p>
        </p:txBody>
      </p:sp>
      <p:sp>
        <p:nvSpPr>
          <p:cNvPr id="6" name="Text Placeholder 5">
            <a:extLst>
              <a:ext uri="{FF2B5EF4-FFF2-40B4-BE49-F238E27FC236}">
                <a16:creationId xmlns:a16="http://schemas.microsoft.com/office/drawing/2014/main" id="{03DC39A4-AE12-5EF8-5EC8-ADA3DD568921}"/>
              </a:ext>
            </a:extLst>
          </p:cNvPr>
          <p:cNvSpPr>
            <a:spLocks noGrp="1"/>
          </p:cNvSpPr>
          <p:nvPr>
            <p:ph type="body" idx="1"/>
          </p:nvPr>
        </p:nvSpPr>
        <p:spPr>
          <a:xfrm>
            <a:off x="714058" y="1509713"/>
            <a:ext cx="5157787" cy="823912"/>
          </a:xfrm>
        </p:spPr>
        <p:txBody>
          <a:bodyPr/>
          <a:lstStyle/>
          <a:p>
            <a:r>
              <a:rPr lang="en-US" dirty="0"/>
              <a:t>WHY WOULD SOME WOMEN RESIST REMOVING THE VEIL?</a:t>
            </a:r>
          </a:p>
        </p:txBody>
      </p:sp>
      <p:sp>
        <p:nvSpPr>
          <p:cNvPr id="7" name="Content Placeholder 6">
            <a:extLst>
              <a:ext uri="{FF2B5EF4-FFF2-40B4-BE49-F238E27FC236}">
                <a16:creationId xmlns:a16="http://schemas.microsoft.com/office/drawing/2014/main" id="{9125D3E6-16F1-1EE0-9F92-0AF39572BE11}"/>
              </a:ext>
            </a:extLst>
          </p:cNvPr>
          <p:cNvSpPr>
            <a:spLocks noGrp="1"/>
          </p:cNvSpPr>
          <p:nvPr>
            <p:ph sz="half" idx="2"/>
          </p:nvPr>
        </p:nvSpPr>
        <p:spPr/>
        <p:txBody>
          <a:bodyPr/>
          <a:lstStyle/>
          <a:p>
            <a:r>
              <a:rPr lang="en-US" dirty="0"/>
              <a:t>1.</a:t>
            </a:r>
          </a:p>
          <a:p>
            <a:endParaRPr lang="en-US" dirty="0"/>
          </a:p>
          <a:p>
            <a:r>
              <a:rPr lang="en-US" dirty="0"/>
              <a:t>2.</a:t>
            </a:r>
          </a:p>
          <a:p>
            <a:endParaRPr lang="en-US" dirty="0"/>
          </a:p>
          <a:p>
            <a:r>
              <a:rPr lang="en-US" dirty="0"/>
              <a:t>3.</a:t>
            </a:r>
          </a:p>
          <a:p>
            <a:endParaRPr lang="en-US" dirty="0"/>
          </a:p>
          <a:p>
            <a:r>
              <a:rPr lang="en-US" dirty="0"/>
              <a:t>4.</a:t>
            </a:r>
          </a:p>
        </p:txBody>
      </p:sp>
      <p:sp>
        <p:nvSpPr>
          <p:cNvPr id="8" name="Text Placeholder 7">
            <a:extLst>
              <a:ext uri="{FF2B5EF4-FFF2-40B4-BE49-F238E27FC236}">
                <a16:creationId xmlns:a16="http://schemas.microsoft.com/office/drawing/2014/main" id="{FE173E64-5FF0-7B87-5C6D-661675BB66B1}"/>
              </a:ext>
            </a:extLst>
          </p:cNvPr>
          <p:cNvSpPr>
            <a:spLocks noGrp="1"/>
          </p:cNvSpPr>
          <p:nvPr>
            <p:ph type="body" sz="quarter" idx="3"/>
          </p:nvPr>
        </p:nvSpPr>
        <p:spPr>
          <a:xfrm>
            <a:off x="6096000" y="1509713"/>
            <a:ext cx="5183188" cy="823912"/>
          </a:xfrm>
        </p:spPr>
        <p:txBody>
          <a:bodyPr/>
          <a:lstStyle/>
          <a:p>
            <a:r>
              <a:rPr lang="en-US" dirty="0"/>
              <a:t>WHY WOULD SOME WOMEN LOVE REMOVING THE VEIL?</a:t>
            </a:r>
          </a:p>
        </p:txBody>
      </p:sp>
      <p:sp>
        <p:nvSpPr>
          <p:cNvPr id="9" name="Content Placeholder 8">
            <a:extLst>
              <a:ext uri="{FF2B5EF4-FFF2-40B4-BE49-F238E27FC236}">
                <a16:creationId xmlns:a16="http://schemas.microsoft.com/office/drawing/2014/main" id="{9FB321EB-57F3-99AA-C148-B5586E59ED4D}"/>
              </a:ext>
            </a:extLst>
          </p:cNvPr>
          <p:cNvSpPr>
            <a:spLocks noGrp="1"/>
          </p:cNvSpPr>
          <p:nvPr>
            <p:ph sz="quarter" idx="4"/>
          </p:nvPr>
        </p:nvSpPr>
        <p:spPr/>
        <p:txBody>
          <a:bodyPr/>
          <a:lstStyle/>
          <a:p>
            <a:r>
              <a:rPr lang="en-US" dirty="0"/>
              <a:t>1.</a:t>
            </a:r>
          </a:p>
          <a:p>
            <a:endParaRPr lang="en-US" dirty="0"/>
          </a:p>
          <a:p>
            <a:r>
              <a:rPr lang="en-US" dirty="0"/>
              <a:t>2.</a:t>
            </a:r>
          </a:p>
          <a:p>
            <a:endParaRPr lang="en-US" dirty="0"/>
          </a:p>
          <a:p>
            <a:r>
              <a:rPr lang="en-US" dirty="0"/>
              <a:t>3.</a:t>
            </a:r>
          </a:p>
          <a:p>
            <a:endParaRPr lang="en-US" dirty="0"/>
          </a:p>
          <a:p>
            <a:r>
              <a:rPr lang="en-US" dirty="0"/>
              <a:t>4. </a:t>
            </a:r>
          </a:p>
        </p:txBody>
      </p:sp>
    </p:spTree>
    <p:extLst>
      <p:ext uri="{BB962C8B-B14F-4D97-AF65-F5344CB8AC3E}">
        <p14:creationId xmlns:p14="http://schemas.microsoft.com/office/powerpoint/2010/main" val="31984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523</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Ottoman Empire</vt:lpstr>
      <vt:lpstr>Turkey</vt:lpstr>
      <vt:lpstr>Mustafa Kemal</vt:lpstr>
      <vt:lpstr>Political Career</vt:lpstr>
      <vt:lpstr>Ataturk’s MODERNIZATION</vt:lpstr>
      <vt:lpstr>The Fez becomes “optional headwear”</vt:lpstr>
      <vt:lpstr>Mustafa Kemal Makes The Veil Optional</vt:lpstr>
      <vt:lpstr>LIFE WITHOUT A VEIL</vt:lpstr>
      <vt:lpstr>Mustafa Kemal Introduces Western Alphabet</vt:lpstr>
      <vt:lpstr>What do I need to know for Regents?</vt:lpstr>
      <vt:lpstr>Turkey Today; The Veil Debate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Lone Pine South</dc:creator>
  <cp:lastModifiedBy>Perry, Joelle</cp:lastModifiedBy>
  <cp:revision>7</cp:revision>
  <cp:lastPrinted>2023-03-04T16:04:59Z</cp:lastPrinted>
  <dcterms:created xsi:type="dcterms:W3CDTF">2018-01-27T13:32:58Z</dcterms:created>
  <dcterms:modified xsi:type="dcterms:W3CDTF">2023-03-04T16:12:41Z</dcterms:modified>
</cp:coreProperties>
</file>