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016F-099C-4611-A673-B191B2F7D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EDF0F-64CA-43E4-A3E2-C31E848A4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66669-3450-42FF-B0A5-E74CA0898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6103A-9874-44F0-8C01-64E8E8E15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AA6B-D29B-4798-9A13-6C43CD78F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BEC4-B47D-4E27-A9B6-F388511E9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21C62-7EE9-4231-9BF6-04E55CCBE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8F49-AB17-4CEB-BFFE-88B16D2D0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FF27-DFB9-4F47-8AEE-2A9834A81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D519-0A81-4D03-960C-0E8624CA8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525-A2C8-459E-AC91-062D2608C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7F2465-1F87-4FE3-986E-ED53FE057A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French vocabulary!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/>
          <a:lstStyle/>
          <a:p>
            <a:r>
              <a:rPr lang="en-US"/>
              <a:t>grossir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>
            <a:off x="3962400" y="358014"/>
            <a:ext cx="685800" cy="1447800"/>
          </a:xfrm>
          <a:prstGeom prst="up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257800" cy="37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/>
              <a:t>danser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638800" cy="44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86400"/>
            <a:ext cx="8229600" cy="1143000"/>
          </a:xfrm>
        </p:spPr>
        <p:txBody>
          <a:bodyPr/>
          <a:lstStyle/>
          <a:p>
            <a:r>
              <a:rPr lang="en-US"/>
              <a:t>toucher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096000" cy="45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en-US" dirty="0" err="1"/>
              <a:t>entrer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560"/>
            <a:ext cx="2514600" cy="51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10198"/>
            <a:ext cx="8229600" cy="1143000"/>
          </a:xfrm>
        </p:spPr>
        <p:txBody>
          <a:bodyPr/>
          <a:lstStyle/>
          <a:p>
            <a:r>
              <a:rPr lang="en-US" dirty="0" err="1"/>
              <a:t>choisir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99"/>
            <a:ext cx="6934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3000"/>
            <a:ext cx="8229600" cy="1143000"/>
          </a:xfrm>
        </p:spPr>
        <p:txBody>
          <a:bodyPr/>
          <a:lstStyle/>
          <a:p>
            <a:r>
              <a:rPr lang="en-US"/>
              <a:t>skier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6" y="76200"/>
            <a:ext cx="6326188" cy="51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/>
          <a:lstStyle/>
          <a:p>
            <a:r>
              <a:rPr lang="en-US"/>
              <a:t>marcher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304800"/>
            <a:ext cx="6708775" cy="43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410200"/>
            <a:ext cx="8229600" cy="1143000"/>
          </a:xfrm>
        </p:spPr>
        <p:txBody>
          <a:bodyPr/>
          <a:lstStyle/>
          <a:p>
            <a:r>
              <a:rPr lang="en-US" dirty="0" err="1"/>
              <a:t>regarder</a:t>
            </a:r>
            <a:endParaRPr lang="en-US" dirty="0"/>
          </a:p>
        </p:txBody>
      </p:sp>
      <p:pic>
        <p:nvPicPr>
          <p:cNvPr id="15362" name="Picture 2" descr="watching-tv-clipart-Boy_Watching_TV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467600" cy="47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438" y="762000"/>
            <a:ext cx="3786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52800" y="5334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etudier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581400" y="5257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814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vendre</a:t>
            </a:r>
            <a:endParaRPr lang="en-US" sz="4400" dirty="0"/>
          </a:p>
        </p:txBody>
      </p:sp>
      <p:pic>
        <p:nvPicPr>
          <p:cNvPr id="1638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581400" cy="54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/>
          <a:lstStyle/>
          <a:p>
            <a:r>
              <a:rPr lang="en-US"/>
              <a:t>aimer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2" y="304800"/>
            <a:ext cx="4340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0" y="5638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manger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030788" cy="48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71800" y="56388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remplir</a:t>
            </a:r>
            <a:endParaRPr lang="en-US" sz="4400" dirty="0"/>
          </a:p>
        </p:txBody>
      </p:sp>
      <p:pic>
        <p:nvPicPr>
          <p:cNvPr id="18434" name="Picture 2" descr="Image result for pouring into pi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10400" cy="50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95600" y="5867400"/>
            <a:ext cx="435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 err="1"/>
              <a:t>chercher</a:t>
            </a:r>
            <a:endParaRPr lang="en-US" sz="4400" dirty="0"/>
          </a:p>
        </p:txBody>
      </p:sp>
      <p:pic>
        <p:nvPicPr>
          <p:cNvPr id="1945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086600" cy="51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 rot="5400000">
            <a:off x="3848100" y="73025"/>
            <a:ext cx="838200" cy="1219200"/>
          </a:xfrm>
          <a:prstGeom prst="downArrow">
            <a:avLst>
              <a:gd name="adj1" fmla="val 50000"/>
              <a:gd name="adj2" fmla="val 32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maigrir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51516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presenter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2098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28600"/>
            <a:ext cx="5818188" cy="4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0" y="5715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tourner</a:t>
            </a:r>
            <a:endParaRPr lang="en-US" sz="4400" dirty="0"/>
          </a:p>
        </p:txBody>
      </p:sp>
      <p:pic>
        <p:nvPicPr>
          <p:cNvPr id="2253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43200" y="5867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fermer</a:t>
            </a:r>
            <a:endParaRPr lang="en-US" sz="4400" dirty="0"/>
          </a:p>
        </p:txBody>
      </p:sp>
      <p:pic>
        <p:nvPicPr>
          <p:cNvPr id="2355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5562600" cy="5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33600" y="5791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inviter </a:t>
            </a:r>
          </a:p>
        </p:txBody>
      </p:sp>
      <p:pic>
        <p:nvPicPr>
          <p:cNvPr id="2457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" y="457200"/>
            <a:ext cx="7054057" cy="46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00400" y="5791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porter</a:t>
            </a:r>
          </a:p>
        </p:txBody>
      </p:sp>
      <p:pic>
        <p:nvPicPr>
          <p:cNvPr id="25602" name="Picture 2" descr="thQ9ATV2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3733800" cy="51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38600" y="5943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montrer</a:t>
            </a:r>
            <a:endParaRPr lang="en-US" sz="4400" dirty="0"/>
          </a:p>
        </p:txBody>
      </p:sp>
      <p:pic>
        <p:nvPicPr>
          <p:cNvPr id="266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733800" cy="50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/>
              <a:t>travailler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17024" cy="39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17209" y="57150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detester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3429000" y="586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09" y="139442"/>
            <a:ext cx="3960812" cy="48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0" y="54864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adorer</a:t>
            </a:r>
          </a:p>
        </p:txBody>
      </p:sp>
      <p:pic>
        <p:nvPicPr>
          <p:cNvPr id="2867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10400" cy="40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876800"/>
            <a:ext cx="8229600" cy="1143000"/>
          </a:xfrm>
        </p:spPr>
        <p:txBody>
          <a:bodyPr/>
          <a:lstStyle/>
          <a:p>
            <a:r>
              <a:rPr lang="en-US"/>
              <a:t>visiter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9600"/>
            <a:ext cx="6629400" cy="41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r>
              <a:rPr lang="en-US"/>
              <a:t>descendre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10400" cy="44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/>
          <a:lstStyle/>
          <a:p>
            <a:r>
              <a:rPr lang="en-US"/>
              <a:t>punir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483225" cy="48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53405"/>
            <a:ext cx="8229600" cy="1143000"/>
          </a:xfrm>
        </p:spPr>
        <p:txBody>
          <a:bodyPr/>
          <a:lstStyle/>
          <a:p>
            <a:r>
              <a:rPr lang="en-US" dirty="0" err="1"/>
              <a:t>rentrer</a:t>
            </a:r>
            <a:endParaRPr lang="en-US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5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r>
              <a:rPr lang="en-US"/>
              <a:t>regretter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180012" cy="51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3048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en-US"/>
              <a:t>commencer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856412" cy="45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33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French vocabulary! </vt:lpstr>
      <vt:lpstr>aimer</vt:lpstr>
      <vt:lpstr>travailler</vt:lpstr>
      <vt:lpstr>visiter </vt:lpstr>
      <vt:lpstr>descendre</vt:lpstr>
      <vt:lpstr>punir</vt:lpstr>
      <vt:lpstr>rentrer</vt:lpstr>
      <vt:lpstr>regretter</vt:lpstr>
      <vt:lpstr>commencer</vt:lpstr>
      <vt:lpstr>grossir</vt:lpstr>
      <vt:lpstr>danser</vt:lpstr>
      <vt:lpstr>toucher</vt:lpstr>
      <vt:lpstr>entrer</vt:lpstr>
      <vt:lpstr>choisir</vt:lpstr>
      <vt:lpstr>skier</vt:lpstr>
      <vt:lpstr>marcher</vt:lpstr>
      <vt:lpstr>regarder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vocabulary!</dc:title>
  <dc:creator>student</dc:creator>
  <cp:lastModifiedBy>MNapoleon</cp:lastModifiedBy>
  <cp:revision>10</cp:revision>
  <dcterms:created xsi:type="dcterms:W3CDTF">2010-09-14T18:08:02Z</dcterms:created>
  <dcterms:modified xsi:type="dcterms:W3CDTF">2016-09-06T16:16:36Z</dcterms:modified>
</cp:coreProperties>
</file>