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0" r:id="rId4"/>
  </p:sldMasterIdLst>
  <p:notesMasterIdLst>
    <p:notesMasterId r:id="rId27"/>
  </p:notesMasterIdLst>
  <p:handoutMasterIdLst>
    <p:handoutMasterId r:id="rId28"/>
  </p:handoutMasterIdLst>
  <p:sldIdLst>
    <p:sldId id="275" r:id="rId5"/>
    <p:sldId id="258" r:id="rId6"/>
    <p:sldId id="278" r:id="rId7"/>
    <p:sldId id="276" r:id="rId8"/>
    <p:sldId id="269" r:id="rId9"/>
    <p:sldId id="257" r:id="rId10"/>
    <p:sldId id="263" r:id="rId11"/>
    <p:sldId id="259" r:id="rId12"/>
    <p:sldId id="261" r:id="rId13"/>
    <p:sldId id="260" r:id="rId14"/>
    <p:sldId id="277" r:id="rId15"/>
    <p:sldId id="266" r:id="rId16"/>
    <p:sldId id="264" r:id="rId17"/>
    <p:sldId id="268" r:id="rId18"/>
    <p:sldId id="270" r:id="rId19"/>
    <p:sldId id="265" r:id="rId20"/>
    <p:sldId id="267" r:id="rId21"/>
    <p:sldId id="262" r:id="rId22"/>
    <p:sldId id="271" r:id="rId23"/>
    <p:sldId id="272" r:id="rId24"/>
    <p:sldId id="273" r:id="rId25"/>
    <p:sldId id="274" r:id="rId2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7986"/>
    </p:cViewPr>
  </p:sorterViewPr>
  <p:notesViewPr>
    <p:cSldViewPr snapToGrid="0">
      <p:cViewPr varScale="1">
        <p:scale>
          <a:sx n="56" d="100"/>
          <a:sy n="56" d="100"/>
        </p:scale>
        <p:origin x="281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r>
              <a:rPr lang="en-US" dirty="0" smtClean="0"/>
              <a:t>Kari Wilton			DOCUMENT 1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r>
              <a:rPr lang="en-US" dirty="0" smtClean="0"/>
              <a:t>10/28/2019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C57D2D2-B106-4845-A7E4-F6313F2A8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345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B75F27C-DBCD-4AC2-931C-EC9AF741733A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9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2CA2E0-8F47-4256-9A4D-936252CD0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521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CA2E0-8F47-4256-9A4D-936252CD067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30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CA2E0-8F47-4256-9A4D-936252CD067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4618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CA2E0-8F47-4256-9A4D-936252CD067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5183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CA2E0-8F47-4256-9A4D-936252CD067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5347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CA2E0-8F47-4256-9A4D-936252CD067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9312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CA2E0-8F47-4256-9A4D-936252CD067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675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CA2E0-8F47-4256-9A4D-936252CD067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35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CA2E0-8F47-4256-9A4D-936252CD067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9987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CA2E0-8F47-4256-9A4D-936252CD067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3559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CA2E0-8F47-4256-9A4D-936252CD067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5276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CA2E0-8F47-4256-9A4D-936252CD067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762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CA2E0-8F47-4256-9A4D-936252CD067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7991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CA2E0-8F47-4256-9A4D-936252CD067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50212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CA2E0-8F47-4256-9A4D-936252CD067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1801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CA2E0-8F47-4256-9A4D-936252CD067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5648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CA2E0-8F47-4256-9A4D-936252CD067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6169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CA2E0-8F47-4256-9A4D-936252CD067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4872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CA2E0-8F47-4256-9A4D-936252CD067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5870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CA2E0-8F47-4256-9A4D-936252CD067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7923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CA2E0-8F47-4256-9A4D-936252CD067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0449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CA2E0-8F47-4256-9A4D-936252CD067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5307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CA2E0-8F47-4256-9A4D-936252CD067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100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51277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015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287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752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7643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901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369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3/25/2020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519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3/25/2020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7790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334D819-9F07-4261-B09B-9E467E5D9002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002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3/25/2020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356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4516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 err="1" smtClean="0">
                <a:latin typeface="Bahnschrift Light Condensed" panose="020B0502040204020203" pitchFamily="34" charset="0"/>
              </a:rPr>
              <a:t>setenta</a:t>
            </a:r>
            <a:endParaRPr lang="en-US" sz="150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18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 err="1" smtClean="0">
                <a:latin typeface="Bahnschrift Light Condensed" panose="020B0502040204020203" pitchFamily="34" charset="0"/>
              </a:rPr>
              <a:t>treinta</a:t>
            </a:r>
            <a:endParaRPr lang="en-US" sz="150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97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 err="1" smtClean="0">
                <a:latin typeface="Bahnschrift Light Condensed" panose="020B0502040204020203" pitchFamily="34" charset="0"/>
              </a:rPr>
              <a:t>noventa</a:t>
            </a:r>
            <a:endParaRPr lang="en-US" sz="150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 err="1" smtClean="0">
                <a:latin typeface="Bahnschrift Light Condensed" panose="020B0502040204020203" pitchFamily="34" charset="0"/>
              </a:rPr>
              <a:t>veinte</a:t>
            </a:r>
            <a:endParaRPr lang="en-US" sz="150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93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 smtClean="0">
                <a:latin typeface="Bahnschrift Light Condensed" panose="020B0502040204020203" pitchFamily="34" charset="0"/>
              </a:rPr>
              <a:t>cero</a:t>
            </a:r>
            <a:endParaRPr lang="en-US" sz="150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36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 err="1" smtClean="0">
                <a:latin typeface="Bahnschrift Light Condensed" panose="020B0502040204020203" pitchFamily="34" charset="0"/>
              </a:rPr>
              <a:t>cuarenta</a:t>
            </a:r>
            <a:endParaRPr lang="en-US" sz="150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67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 err="1" smtClean="0">
                <a:latin typeface="Bahnschrift Light Condensed" panose="020B0502040204020203" pitchFamily="34" charset="0"/>
              </a:rPr>
              <a:t>sesenta</a:t>
            </a:r>
            <a:endParaRPr lang="en-US" sz="150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7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 err="1" smtClean="0">
                <a:latin typeface="Bahnschrift Light Condensed" panose="020B0502040204020203" pitchFamily="34" charset="0"/>
              </a:rPr>
              <a:t>diez</a:t>
            </a:r>
            <a:endParaRPr lang="en-US" sz="150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79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 err="1" smtClean="0">
                <a:latin typeface="Bahnschrift Light Condensed" panose="020B0502040204020203" pitchFamily="34" charset="0"/>
              </a:rPr>
              <a:t>treinta</a:t>
            </a:r>
            <a:endParaRPr lang="en-US" sz="150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0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 err="1" smtClean="0">
                <a:latin typeface="Bahnschrift Light Condensed" panose="020B0502040204020203" pitchFamily="34" charset="0"/>
              </a:rPr>
              <a:t>cincuenta</a:t>
            </a:r>
            <a:endParaRPr lang="en-US" sz="150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06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 err="1" smtClean="0">
                <a:latin typeface="Bahnschrift Light Condensed" panose="020B0502040204020203" pitchFamily="34" charset="0"/>
              </a:rPr>
              <a:t>setenta</a:t>
            </a:r>
            <a:endParaRPr lang="en-US" sz="150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74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 err="1" smtClean="0">
                <a:latin typeface="Bahnschrift Light Condensed" panose="020B0502040204020203" pitchFamily="34" charset="0"/>
              </a:rPr>
              <a:t>diez</a:t>
            </a:r>
            <a:endParaRPr lang="en-US" sz="150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35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 err="1" smtClean="0">
                <a:latin typeface="Bahnschrift Light Condensed" panose="020B0502040204020203" pitchFamily="34" charset="0"/>
              </a:rPr>
              <a:t>ciento</a:t>
            </a:r>
            <a:endParaRPr lang="en-US" sz="150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02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 err="1" smtClean="0">
                <a:latin typeface="Bahnschrift Light Condensed" panose="020B0502040204020203" pitchFamily="34" charset="0"/>
              </a:rPr>
              <a:t>noventa</a:t>
            </a:r>
            <a:endParaRPr lang="en-US" sz="150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69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 err="1" smtClean="0">
                <a:latin typeface="Bahnschrift Light Condensed" panose="020B0502040204020203" pitchFamily="34" charset="0"/>
              </a:rPr>
              <a:t>ochenta</a:t>
            </a:r>
            <a:endParaRPr lang="en-US" sz="150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54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 err="1" smtClean="0">
                <a:latin typeface="Bahnschrift Light Condensed" panose="020B0502040204020203" pitchFamily="34" charset="0"/>
              </a:rPr>
              <a:t>ochenta</a:t>
            </a:r>
            <a:endParaRPr lang="en-US" sz="150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00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 err="1" smtClean="0">
                <a:latin typeface="Bahnschrift Light Condensed" panose="020B0502040204020203" pitchFamily="34" charset="0"/>
              </a:rPr>
              <a:t>ciento</a:t>
            </a:r>
            <a:endParaRPr lang="en-US" sz="150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0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 err="1" smtClean="0">
                <a:latin typeface="Bahnschrift Light Condensed" panose="020B0502040204020203" pitchFamily="34" charset="0"/>
              </a:rPr>
              <a:t>cincuenta</a:t>
            </a:r>
            <a:endParaRPr lang="en-US" sz="150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05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 smtClean="0">
                <a:latin typeface="Bahnschrift Light Condensed" panose="020B0502040204020203" pitchFamily="34" charset="0"/>
              </a:rPr>
              <a:t>cero</a:t>
            </a:r>
            <a:endParaRPr lang="en-US" sz="150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70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 err="1" smtClean="0">
                <a:latin typeface="Bahnschrift Light Condensed" panose="020B0502040204020203" pitchFamily="34" charset="0"/>
              </a:rPr>
              <a:t>sesenta</a:t>
            </a:r>
            <a:endParaRPr lang="en-US" sz="150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02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 err="1" smtClean="0">
                <a:latin typeface="Bahnschrift Light Condensed" panose="020B0502040204020203" pitchFamily="34" charset="0"/>
              </a:rPr>
              <a:t>veinte</a:t>
            </a:r>
            <a:endParaRPr lang="en-US" sz="150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 err="1" smtClean="0">
                <a:latin typeface="Bahnschrift Light Condensed" panose="020B0502040204020203" pitchFamily="34" charset="0"/>
              </a:rPr>
              <a:t>cuarenta</a:t>
            </a:r>
            <a:endParaRPr lang="en-US" sz="150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02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1772741710CE46B89D7730B1ED516E" ma:contentTypeVersion="13" ma:contentTypeDescription="Create a new document." ma:contentTypeScope="" ma:versionID="0e0e75374e7fafe919dfa1d41fa4bcfb">
  <xsd:schema xmlns:xsd="http://www.w3.org/2001/XMLSchema" xmlns:xs="http://www.w3.org/2001/XMLSchema" xmlns:p="http://schemas.microsoft.com/office/2006/metadata/properties" xmlns:ns3="95d16d94-33c3-4d53-a24d-3eb4e77ed802" xmlns:ns4="fcc0e5b3-128b-401d-ba98-db315729532a" targetNamespace="http://schemas.microsoft.com/office/2006/metadata/properties" ma:root="true" ma:fieldsID="fa819cb3c5b8168efcaeb57dcbf10dec" ns3:_="" ns4:_="">
    <xsd:import namespace="95d16d94-33c3-4d53-a24d-3eb4e77ed802"/>
    <xsd:import namespace="fcc0e5b3-128b-401d-ba98-db315729532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d16d94-33c3-4d53-a24d-3eb4e77ed8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c0e5b3-128b-401d-ba98-db315729532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0062EBD-F47F-496A-95C7-9054B5616B6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59029F0-554F-452E-800A-46FC11787BCA}">
  <ds:schemaRefs>
    <ds:schemaRef ds:uri="http://schemas.microsoft.com/office/infopath/2007/PartnerControls"/>
    <ds:schemaRef ds:uri="http://purl.org/dc/elements/1.1/"/>
    <ds:schemaRef ds:uri="95d16d94-33c3-4d53-a24d-3eb4e77ed802"/>
    <ds:schemaRef ds:uri="http://schemas.microsoft.com/office/2006/metadata/properties"/>
    <ds:schemaRef ds:uri="http://purl.org/dc/terms/"/>
    <ds:schemaRef ds:uri="fcc0e5b3-128b-401d-ba98-db315729532a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9D11A67-83EA-48F4-8BB7-B6F24638E7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d16d94-33c3-4d53-a24d-3eb4e77ed802"/>
    <ds:schemaRef ds:uri="fcc0e5b3-128b-401d-ba98-db31572953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56</TotalTime>
  <Words>44</Words>
  <Application>Microsoft Office PowerPoint</Application>
  <PresentationFormat>Widescreen</PresentationFormat>
  <Paragraphs>44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Bahnschrift Light Condensed</vt:lpstr>
      <vt:lpstr>Calibri</vt:lpstr>
      <vt:lpstr>Calibri Light</vt:lpstr>
      <vt:lpstr>Retrospect</vt:lpstr>
      <vt:lpstr>setenta</vt:lpstr>
      <vt:lpstr>diez</vt:lpstr>
      <vt:lpstr>ochenta</vt:lpstr>
      <vt:lpstr>ciento</vt:lpstr>
      <vt:lpstr>cincuenta</vt:lpstr>
      <vt:lpstr>cero</vt:lpstr>
      <vt:lpstr>sesenta</vt:lpstr>
      <vt:lpstr>veinte</vt:lpstr>
      <vt:lpstr>cuarenta</vt:lpstr>
      <vt:lpstr>treinta</vt:lpstr>
      <vt:lpstr>noventa</vt:lpstr>
      <vt:lpstr>veinte</vt:lpstr>
      <vt:lpstr>cero</vt:lpstr>
      <vt:lpstr>cuarenta</vt:lpstr>
      <vt:lpstr>sesenta</vt:lpstr>
      <vt:lpstr>diez</vt:lpstr>
      <vt:lpstr>treinta</vt:lpstr>
      <vt:lpstr>cincuenta</vt:lpstr>
      <vt:lpstr>setenta</vt:lpstr>
      <vt:lpstr>ciento</vt:lpstr>
      <vt:lpstr>noventa</vt:lpstr>
      <vt:lpstr>ochenta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cincuenta</dc:title>
  <dc:creator>Wilton, Kari</dc:creator>
  <cp:lastModifiedBy>Wilton, Kari</cp:lastModifiedBy>
  <cp:revision>9</cp:revision>
  <cp:lastPrinted>2019-10-21T14:35:27Z</cp:lastPrinted>
  <dcterms:created xsi:type="dcterms:W3CDTF">2019-10-13T01:17:00Z</dcterms:created>
  <dcterms:modified xsi:type="dcterms:W3CDTF">2020-03-25T16:39:16Z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0x010100EA1772741710CE46B89D7730B1ED516E</vt:lpwstr>
  </property>
</Properties>
</file>