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2"/>
  </p:sldMasterIdLst>
  <p:notesMasterIdLst>
    <p:notesMasterId r:id="rId57"/>
  </p:notesMasterIdLst>
  <p:sldIdLst>
    <p:sldId id="256" r:id="rId3"/>
    <p:sldId id="307" r:id="rId4"/>
    <p:sldId id="312" r:id="rId5"/>
    <p:sldId id="289" r:id="rId6"/>
    <p:sldId id="290" r:id="rId7"/>
    <p:sldId id="291" r:id="rId8"/>
    <p:sldId id="295" r:id="rId9"/>
    <p:sldId id="296" r:id="rId10"/>
    <p:sldId id="297" r:id="rId11"/>
    <p:sldId id="311" r:id="rId12"/>
    <p:sldId id="298" r:id="rId13"/>
    <p:sldId id="299" r:id="rId14"/>
    <p:sldId id="300" r:id="rId15"/>
    <p:sldId id="301" r:id="rId16"/>
    <p:sldId id="302" r:id="rId17"/>
    <p:sldId id="303" r:id="rId18"/>
    <p:sldId id="270" r:id="rId19"/>
    <p:sldId id="292" r:id="rId20"/>
    <p:sldId id="306" r:id="rId21"/>
    <p:sldId id="305" r:id="rId22"/>
    <p:sldId id="293" r:id="rId23"/>
    <p:sldId id="294" r:id="rId24"/>
    <p:sldId id="280" r:id="rId25"/>
    <p:sldId id="257" r:id="rId26"/>
    <p:sldId id="259" r:id="rId27"/>
    <p:sldId id="287" r:id="rId28"/>
    <p:sldId id="288" r:id="rId29"/>
    <p:sldId id="268" r:id="rId30"/>
    <p:sldId id="277" r:id="rId31"/>
    <p:sldId id="263" r:id="rId32"/>
    <p:sldId id="264" r:id="rId33"/>
    <p:sldId id="271" r:id="rId34"/>
    <p:sldId id="265" r:id="rId35"/>
    <p:sldId id="284" r:id="rId36"/>
    <p:sldId id="276" r:id="rId37"/>
    <p:sldId id="267" r:id="rId38"/>
    <p:sldId id="262" r:id="rId39"/>
    <p:sldId id="260" r:id="rId40"/>
    <p:sldId id="272" r:id="rId41"/>
    <p:sldId id="269" r:id="rId42"/>
    <p:sldId id="286" r:id="rId43"/>
    <p:sldId id="266" r:id="rId44"/>
    <p:sldId id="274" r:id="rId45"/>
    <p:sldId id="313" r:id="rId46"/>
    <p:sldId id="275" r:id="rId47"/>
    <p:sldId id="279" r:id="rId48"/>
    <p:sldId id="281" r:id="rId49"/>
    <p:sldId id="282" r:id="rId50"/>
    <p:sldId id="309" r:id="rId51"/>
    <p:sldId id="310" r:id="rId52"/>
    <p:sldId id="273" r:id="rId53"/>
    <p:sldId id="278" r:id="rId54"/>
    <p:sldId id="308" r:id="rId55"/>
    <p:sldId id="285" r:id="rId5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4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-1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>
            <a:extLst>
              <a:ext uri="{FF2B5EF4-FFF2-40B4-BE49-F238E27FC236}">
                <a16:creationId xmlns:a16="http://schemas.microsoft.com/office/drawing/2014/main" id="{FF075787-3800-4DDE-823D-C04B5BF02B5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5A7AB774-B27F-4503-87D5-47AF6B2340A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086C48F-FE51-4EE4-9590-0F52B7EBE33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6437" name="Rectangle 5">
            <a:extLst>
              <a:ext uri="{FF2B5EF4-FFF2-40B4-BE49-F238E27FC236}">
                <a16:creationId xmlns:a16="http://schemas.microsoft.com/office/drawing/2014/main" id="{1382EEE9-8E12-49B1-AE48-46511DF12FF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46438" name="Rectangle 6">
            <a:extLst>
              <a:ext uri="{FF2B5EF4-FFF2-40B4-BE49-F238E27FC236}">
                <a16:creationId xmlns:a16="http://schemas.microsoft.com/office/drawing/2014/main" id="{B6FB6B2B-9B86-4384-94DC-C10433768A8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6439" name="Rectangle 7">
            <a:extLst>
              <a:ext uri="{FF2B5EF4-FFF2-40B4-BE49-F238E27FC236}">
                <a16:creationId xmlns:a16="http://schemas.microsoft.com/office/drawing/2014/main" id="{56BC7929-63C1-4F2C-90E6-8447FBE6BD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A620E49-DFFD-4C3B-8EC3-4FB478602B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80096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3A85E198-9FCA-4A46-A903-15C707E201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8C34ACC-2D13-4494-B1BF-0429D694C04F}" type="slidenum">
              <a:rPr lang="en-US" altLang="en-US" smtClean="0">
                <a:latin typeface="Arial" panose="020B0604020202020204" pitchFamily="34" charset="0"/>
              </a:rPr>
              <a:pPr/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82FC9AFC-80C3-4A55-999A-AB563CEFAB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09AA57C3-9E94-4B58-9C1B-D8E91B011E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This PowerPoint is Days 1-2 ONLY (no verbos or otras expresiones)</a:t>
            </a:r>
          </a:p>
        </p:txBody>
      </p:sp>
    </p:spTree>
    <p:extLst>
      <p:ext uri="{BB962C8B-B14F-4D97-AF65-F5344CB8AC3E}">
        <p14:creationId xmlns:p14="http://schemas.microsoft.com/office/powerpoint/2010/main" val="69874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B369ED7-D9D0-4875-BF7B-82C037D6E6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39B2A9-11F9-421A-8D90-BFDC4CC610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9535A5-C133-47D0-AA4F-8CA17A6710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64947-6BE5-469C-B6F7-F7F73EFCC1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8529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131CE4-1351-48AA-9E82-A444225B5D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247092A-13A6-40E3-9055-1E7AB7560A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27358E-4D57-4D83-B07C-4121B06FD4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013E9-16E7-423E-890F-1E541C7D2B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556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C35A5A-7E57-40E7-A2B0-05AE198A3D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6B3AAA-07B4-4CC2-A2F0-4E8D125C38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BD4FB43-AD1F-417C-BE86-37819566CF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D38A2-6728-4D5D-8E66-54783F307C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587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162035-57ED-49B9-8DDE-A528438DB3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6E7316-B64D-4B9D-AD4C-40EAA16E89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E2CD4D-BA5D-4405-BF47-4B35D9098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03EE7-F215-4147-B569-B97A24B0D8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982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DA96E9-1B21-483F-ACF9-C2F8D9FA13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22BD04-5B09-4AC6-BA7C-6397DCF995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9AA66D-22BE-4CFF-8D40-057CD40FF6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B1924-27E0-412B-BF64-881A508263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7763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98F8A1-385E-4DCC-BCAD-3E1ADA4199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2A5156-1EE4-4C12-A476-042B435D7F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0355E9-1E9E-4E7A-B798-3C8CA666BF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F67F6-9BCC-4010-94C6-32BC89D639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575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6599BD-879C-430A-B51E-39657A86A6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6A2051B-9569-4C3E-A42D-76919F9CDA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FB2FF47-6229-4EA1-B518-D5822F9F5C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64F414-1AB9-486C-8448-5786E9C72F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1853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795983F-6665-48D5-8C52-6AE5A7FCE5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85E2F71-52B0-486C-9EB1-B2BF236A26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E68A8CA-EBB0-42AF-B69D-36DDDA5279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A91CD-3306-4C79-8603-2270CB18C6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015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EC5FA3A-7B25-4B2C-8316-F21044A716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A67F7D2-ADDE-4D78-9D5D-3DB156C5A1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260B23A-41B7-4926-83D4-E01B83C24D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601BB-4F6D-482B-A678-584B760F46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337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9FDE294-4677-420F-969E-9A45924DE6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908D8E-1783-4932-926C-F48B5F30BF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6DD1B6-AC80-4D1A-901D-D09011AFCE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634DB-AE6B-46A9-834B-0E71F61427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8808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57E3DA-19E8-43A2-BBBB-756810FF65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06BD24-E58E-409C-903C-B4CB2D0DB0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8D6FCA-BC76-4984-9563-6831F272EF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E0B87-2BAF-44C2-BB97-A95786E2DD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410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D45E9245-0270-4675-9FEA-E0679C30E3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FFC03C87-8903-495D-8F78-B168688380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3188" name="Rectangle 4">
            <a:extLst>
              <a:ext uri="{FF2B5EF4-FFF2-40B4-BE49-F238E27FC236}">
                <a16:creationId xmlns:a16="http://schemas.microsoft.com/office/drawing/2014/main" id="{1964E8AC-5B31-4640-9B27-9895B4B8103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3189" name="Rectangle 5">
            <a:extLst>
              <a:ext uri="{FF2B5EF4-FFF2-40B4-BE49-F238E27FC236}">
                <a16:creationId xmlns:a16="http://schemas.microsoft.com/office/drawing/2014/main" id="{FD7AABC2-05B7-4305-9365-A41A06941A4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3190" name="Rectangle 6">
            <a:extLst>
              <a:ext uri="{FF2B5EF4-FFF2-40B4-BE49-F238E27FC236}">
                <a16:creationId xmlns:a16="http://schemas.microsoft.com/office/drawing/2014/main" id="{AE5C4DB2-6C3E-4CF8-8DD6-59A222D0F2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AA660FB-A620-443C-98CD-A2B5452BD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MC900056919[1]">
            <a:extLst>
              <a:ext uri="{FF2B5EF4-FFF2-40B4-BE49-F238E27FC236}">
                <a16:creationId xmlns:a16="http://schemas.microsoft.com/office/drawing/2014/main" id="{844D5277-9633-4061-8F94-7F04D0E64A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5">
            <a:extLst>
              <a:ext uri="{FF2B5EF4-FFF2-40B4-BE49-F238E27FC236}">
                <a16:creationId xmlns:a16="http://schemas.microsoft.com/office/drawing/2014/main" id="{34678147-2BE9-4E9E-BAAF-1C9F15192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362200"/>
            <a:ext cx="89154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500">
                <a:latin typeface="Rockwell" panose="02060603020205020403" pitchFamily="18" charset="0"/>
              </a:rPr>
              <a:t>En La Ciudad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MC900056919[1]">
            <a:extLst>
              <a:ext uri="{FF2B5EF4-FFF2-40B4-BE49-F238E27FC236}">
                <a16:creationId xmlns:a16="http://schemas.microsoft.com/office/drawing/2014/main" id="{729A2EAE-362F-4719-8265-545867730D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 Box 3">
            <a:extLst>
              <a:ext uri="{FF2B5EF4-FFF2-40B4-BE49-F238E27FC236}">
                <a16:creationId xmlns:a16="http://schemas.microsoft.com/office/drawing/2014/main" id="{99A4D59D-8275-4B87-A01F-CA46CBC99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514600"/>
            <a:ext cx="69342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000" dirty="0" smtClean="0">
                <a:latin typeface="Rockwell" panose="02060603020205020403" pitchFamily="18" charset="0"/>
              </a:rPr>
              <a:t>¿</a:t>
            </a:r>
            <a:r>
              <a:rPr lang="en-US" altLang="en-US" sz="10000" dirty="0" err="1" smtClean="0">
                <a:latin typeface="Rockwell" panose="02060603020205020403" pitchFamily="18" charset="0"/>
              </a:rPr>
              <a:t>sabes</a:t>
            </a:r>
            <a:r>
              <a:rPr lang="en-US" altLang="en-US" sz="10000" dirty="0" smtClean="0">
                <a:latin typeface="Rockwell" panose="02060603020205020403" pitchFamily="18" charset="0"/>
              </a:rPr>
              <a:t> </a:t>
            </a:r>
            <a:r>
              <a:rPr lang="en-US" altLang="en-US" sz="10000" dirty="0" err="1" smtClean="0">
                <a:latin typeface="Rockwell" panose="02060603020205020403" pitchFamily="18" charset="0"/>
              </a:rPr>
              <a:t>ir</a:t>
            </a:r>
            <a:r>
              <a:rPr lang="en-US" altLang="en-US" sz="10000" dirty="0" smtClean="0">
                <a:latin typeface="Rockwell" panose="02060603020205020403" pitchFamily="18" charset="0"/>
              </a:rPr>
              <a:t>?</a:t>
            </a:r>
            <a:endParaRPr lang="en-US" altLang="en-US" sz="100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446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MC900056919[1]">
            <a:extLst>
              <a:ext uri="{FF2B5EF4-FFF2-40B4-BE49-F238E27FC236}">
                <a16:creationId xmlns:a16="http://schemas.microsoft.com/office/drawing/2014/main" id="{5213DEA0-BF6A-495E-BB95-0455ADFED8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 Box 3">
            <a:extLst>
              <a:ext uri="{FF2B5EF4-FFF2-40B4-BE49-F238E27FC236}">
                <a16:creationId xmlns:a16="http://schemas.microsoft.com/office/drawing/2014/main" id="{F1F147FC-6C99-42D4-BDB5-C0EA4E6DE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590800"/>
            <a:ext cx="84582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000">
                <a:latin typeface="Rockwell" panose="02060603020205020403" pitchFamily="18" charset="0"/>
              </a:rPr>
              <a:t>simpático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MC900056919[1]">
            <a:extLst>
              <a:ext uri="{FF2B5EF4-FFF2-40B4-BE49-F238E27FC236}">
                <a16:creationId xmlns:a16="http://schemas.microsoft.com/office/drawing/2014/main" id="{08984439-6673-4A17-A801-84C84C6161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 Box 3">
            <a:extLst>
              <a:ext uri="{FF2B5EF4-FFF2-40B4-BE49-F238E27FC236}">
                <a16:creationId xmlns:a16="http://schemas.microsoft.com/office/drawing/2014/main" id="{E5D8BA91-9BF3-4B21-A5AD-B41CFF249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667000"/>
            <a:ext cx="76962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000">
                <a:latin typeface="Rockwell" panose="02060603020205020403" pitchFamily="18" charset="0"/>
              </a:rPr>
              <a:t>Tanto gusto.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MC900056919[1]">
            <a:extLst>
              <a:ext uri="{FF2B5EF4-FFF2-40B4-BE49-F238E27FC236}">
                <a16:creationId xmlns:a16="http://schemas.microsoft.com/office/drawing/2014/main" id="{C4C9CD96-9792-4534-9AF0-6CF910A4BE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 Box 3">
            <a:extLst>
              <a:ext uri="{FF2B5EF4-FFF2-40B4-BE49-F238E27FC236}">
                <a16:creationId xmlns:a16="http://schemas.microsoft.com/office/drawing/2014/main" id="{EB204202-1D4A-41D3-90C4-880629BEBB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4513" y="2590800"/>
            <a:ext cx="61722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000">
                <a:latin typeface="Rockwell" panose="02060603020205020403" pitchFamily="18" charset="0"/>
              </a:rPr>
              <a:t>¿verdad?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MC900056919[1]">
            <a:extLst>
              <a:ext uri="{FF2B5EF4-FFF2-40B4-BE49-F238E27FC236}">
                <a16:creationId xmlns:a16="http://schemas.microsoft.com/office/drawing/2014/main" id="{7272D7DD-0DA5-4018-AFB4-B234921B5C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 Box 3">
            <a:extLst>
              <a:ext uri="{FF2B5EF4-FFF2-40B4-BE49-F238E27FC236}">
                <a16:creationId xmlns:a16="http://schemas.microsoft.com/office/drawing/2014/main" id="{DF44A424-B880-4226-B6EE-77720D630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6475" y="2743200"/>
            <a:ext cx="2778125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000">
                <a:latin typeface="Rockwell" panose="02060603020205020403" pitchFamily="18" charset="0"/>
              </a:rPr>
              <a:t>del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MC900056919[1]">
            <a:extLst>
              <a:ext uri="{FF2B5EF4-FFF2-40B4-BE49-F238E27FC236}">
                <a16:creationId xmlns:a16="http://schemas.microsoft.com/office/drawing/2014/main" id="{84068144-1CCE-4927-8309-BFEC123C9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 Box 3">
            <a:extLst>
              <a:ext uri="{FF2B5EF4-FFF2-40B4-BE49-F238E27FC236}">
                <a16:creationId xmlns:a16="http://schemas.microsoft.com/office/drawing/2014/main" id="{E84BB443-FFF1-447F-A542-8FF06751C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667000"/>
            <a:ext cx="4953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000" dirty="0" err="1" smtClean="0">
                <a:latin typeface="Rockwell" panose="02060603020205020403" pitchFamily="18" charset="0"/>
              </a:rPr>
              <a:t>caminar</a:t>
            </a:r>
            <a:endParaRPr lang="en-US" altLang="en-US" sz="10000" dirty="0">
              <a:latin typeface="Rockwell" panose="02060603020205020403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MC900056919[1]">
            <a:extLst>
              <a:ext uri="{FF2B5EF4-FFF2-40B4-BE49-F238E27FC236}">
                <a16:creationId xmlns:a16="http://schemas.microsoft.com/office/drawing/2014/main" id="{37641E87-B746-41F6-939C-3E154DB14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 Box 3">
            <a:extLst>
              <a:ext uri="{FF2B5EF4-FFF2-40B4-BE49-F238E27FC236}">
                <a16:creationId xmlns:a16="http://schemas.microsoft.com/office/drawing/2014/main" id="{06AC174D-1205-4AF7-9085-9BCD0E0ED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667000"/>
            <a:ext cx="6019800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000">
                <a:latin typeface="Rockwell" panose="02060603020205020403" pitchFamily="18" charset="0"/>
              </a:rPr>
              <a:t>simpática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MC900056919[1]">
            <a:extLst>
              <a:ext uri="{FF2B5EF4-FFF2-40B4-BE49-F238E27FC236}">
                <a16:creationId xmlns:a16="http://schemas.microsoft.com/office/drawing/2014/main" id="{E3C5BF3B-BF92-4288-9769-F3CE8DA3D2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 Box 3">
            <a:extLst>
              <a:ext uri="{FF2B5EF4-FFF2-40B4-BE49-F238E27FC236}">
                <a16:creationId xmlns:a16="http://schemas.microsoft.com/office/drawing/2014/main" id="{31310029-9047-47C4-82D3-35D2F7675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362200"/>
            <a:ext cx="69342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500">
                <a:latin typeface="Rockwell" panose="02060603020205020403" pitchFamily="18" charset="0"/>
              </a:rPr>
              <a:t>¿quiénes?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MC900056919[1]">
            <a:extLst>
              <a:ext uri="{FF2B5EF4-FFF2-40B4-BE49-F238E27FC236}">
                <a16:creationId xmlns:a16="http://schemas.microsoft.com/office/drawing/2014/main" id="{C8AF6328-2BDF-4199-A477-30DDFA61D4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 Box 3">
            <a:extLst>
              <a:ext uri="{FF2B5EF4-FFF2-40B4-BE49-F238E27FC236}">
                <a16:creationId xmlns:a16="http://schemas.microsoft.com/office/drawing/2014/main" id="{04BEA799-50DA-41B0-9218-688B2D91E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667000"/>
            <a:ext cx="84582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000">
                <a:latin typeface="Rockwell" panose="02060603020205020403" pitchFamily="18" charset="0"/>
              </a:rPr>
              <a:t>el camión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MC900056919[1]">
            <a:extLst>
              <a:ext uri="{FF2B5EF4-FFF2-40B4-BE49-F238E27FC236}">
                <a16:creationId xmlns:a16="http://schemas.microsoft.com/office/drawing/2014/main" id="{C8AF6328-2BDF-4199-A477-30DDFA61D4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 Box 3">
            <a:extLst>
              <a:ext uri="{FF2B5EF4-FFF2-40B4-BE49-F238E27FC236}">
                <a16:creationId xmlns:a16="http://schemas.microsoft.com/office/drawing/2014/main" id="{04BEA799-50DA-41B0-9218-688B2D91E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667000"/>
            <a:ext cx="5334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000" dirty="0" err="1" smtClean="0">
                <a:latin typeface="Rockwell" panose="02060603020205020403" pitchFamily="18" charset="0"/>
              </a:rPr>
              <a:t>también</a:t>
            </a:r>
            <a:endParaRPr lang="en-US" altLang="en-US" sz="100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789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MC900056919[1]">
            <a:extLst>
              <a:ext uri="{FF2B5EF4-FFF2-40B4-BE49-F238E27FC236}">
                <a16:creationId xmlns:a16="http://schemas.microsoft.com/office/drawing/2014/main" id="{C8AF6328-2BDF-4199-A477-30DDFA61D4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 Box 3">
            <a:extLst>
              <a:ext uri="{FF2B5EF4-FFF2-40B4-BE49-F238E27FC236}">
                <a16:creationId xmlns:a16="http://schemas.microsoft.com/office/drawing/2014/main" id="{04BEA799-50DA-41B0-9218-688B2D91E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667000"/>
            <a:ext cx="59436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000" dirty="0" smtClean="0">
                <a:latin typeface="Rockwell" panose="02060603020205020403" pitchFamily="18" charset="0"/>
              </a:rPr>
              <a:t>(</a:t>
            </a:r>
            <a:r>
              <a:rPr lang="en-US" altLang="en-US" sz="10000" dirty="0" err="1" smtClean="0">
                <a:latin typeface="Rockwell" panose="02060603020205020403" pitchFamily="18" charset="0"/>
              </a:rPr>
              <a:t>tú</a:t>
            </a:r>
            <a:r>
              <a:rPr lang="en-US" altLang="en-US" sz="10000" dirty="0" smtClean="0">
                <a:latin typeface="Rockwell" panose="02060603020205020403" pitchFamily="18" charset="0"/>
              </a:rPr>
              <a:t>) </a:t>
            </a:r>
            <a:r>
              <a:rPr lang="en-US" altLang="en-US" sz="10000" dirty="0" err="1" smtClean="0">
                <a:latin typeface="Rockwell" panose="02060603020205020403" pitchFamily="18" charset="0"/>
              </a:rPr>
              <a:t>sabes</a:t>
            </a:r>
            <a:endParaRPr lang="en-US" altLang="en-US" sz="100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7314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MC900056919[1]">
            <a:extLst>
              <a:ext uri="{FF2B5EF4-FFF2-40B4-BE49-F238E27FC236}">
                <a16:creationId xmlns:a16="http://schemas.microsoft.com/office/drawing/2014/main" id="{C8AF6328-2BDF-4199-A477-30DDFA61D4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 Box 3">
            <a:extLst>
              <a:ext uri="{FF2B5EF4-FFF2-40B4-BE49-F238E27FC236}">
                <a16:creationId xmlns:a16="http://schemas.microsoft.com/office/drawing/2014/main" id="{04BEA799-50DA-41B0-9218-688B2D91E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667000"/>
            <a:ext cx="84582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000" dirty="0" err="1" smtClean="0">
                <a:latin typeface="Rockwell" panose="02060603020205020403" pitchFamily="18" charset="0"/>
              </a:rPr>
              <a:t>encantado</a:t>
            </a:r>
            <a:r>
              <a:rPr lang="en-US" altLang="en-US" sz="10000" dirty="0" smtClean="0">
                <a:latin typeface="Rockwell" panose="02060603020205020403" pitchFamily="18" charset="0"/>
              </a:rPr>
              <a:t>(a)</a:t>
            </a:r>
            <a:endParaRPr lang="en-US" altLang="en-US" sz="100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3500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MC900056919[1]">
            <a:extLst>
              <a:ext uri="{FF2B5EF4-FFF2-40B4-BE49-F238E27FC236}">
                <a16:creationId xmlns:a16="http://schemas.microsoft.com/office/drawing/2014/main" id="{90147273-50A5-4143-98A2-262ADF3661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ext Box 3">
            <a:extLst>
              <a:ext uri="{FF2B5EF4-FFF2-40B4-BE49-F238E27FC236}">
                <a16:creationId xmlns:a16="http://schemas.microsoft.com/office/drawing/2014/main" id="{BFA9DEB8-781A-40ED-B08C-7A43444BD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743200"/>
            <a:ext cx="84582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000">
                <a:latin typeface="Rockwell" panose="02060603020205020403" pitchFamily="18" charset="0"/>
              </a:rPr>
              <a:t>lejos de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MC900056919[1]">
            <a:extLst>
              <a:ext uri="{FF2B5EF4-FFF2-40B4-BE49-F238E27FC236}">
                <a16:creationId xmlns:a16="http://schemas.microsoft.com/office/drawing/2014/main" id="{B2C2BAF5-3FB0-44E0-925E-4115BF799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ext Box 3">
            <a:extLst>
              <a:ext uri="{FF2B5EF4-FFF2-40B4-BE49-F238E27FC236}">
                <a16:creationId xmlns:a16="http://schemas.microsoft.com/office/drawing/2014/main" id="{C5E31983-E2B0-4930-948D-B39E93D91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" y="2743200"/>
            <a:ext cx="84582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000">
                <a:latin typeface="Rockwell" panose="02060603020205020403" pitchFamily="18" charset="0"/>
              </a:rPr>
              <a:t>el problema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MC900056919[1]">
            <a:extLst>
              <a:ext uri="{FF2B5EF4-FFF2-40B4-BE49-F238E27FC236}">
                <a16:creationId xmlns:a16="http://schemas.microsoft.com/office/drawing/2014/main" id="{196A62A6-FF95-4AD3-BA71-0D5770DCA3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ext Box 3">
            <a:extLst>
              <a:ext uri="{FF2B5EF4-FFF2-40B4-BE49-F238E27FC236}">
                <a16:creationId xmlns:a16="http://schemas.microsoft.com/office/drawing/2014/main" id="{3A9A0A3F-B116-47F6-930D-176E98BE8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590800"/>
            <a:ext cx="55626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500">
                <a:latin typeface="Rockwell" panose="02060603020205020403" pitchFamily="18" charset="0"/>
              </a:rPr>
              <a:t>en carro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MC900056919[1]">
            <a:extLst>
              <a:ext uri="{FF2B5EF4-FFF2-40B4-BE49-F238E27FC236}">
                <a16:creationId xmlns:a16="http://schemas.microsoft.com/office/drawing/2014/main" id="{DF5E0B69-31CD-46DE-ADB6-B7124F700F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 Box 3">
            <a:extLst>
              <a:ext uri="{FF2B5EF4-FFF2-40B4-BE49-F238E27FC236}">
                <a16:creationId xmlns:a16="http://schemas.microsoft.com/office/drawing/2014/main" id="{D81926B8-876E-4341-932A-861FD65C5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482850"/>
            <a:ext cx="7848600" cy="170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500">
                <a:latin typeface="Rockwell" panose="02060603020205020403" pitchFamily="18" charset="0"/>
              </a:rPr>
              <a:t>la biblioteca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MC900056919[1]">
            <a:extLst>
              <a:ext uri="{FF2B5EF4-FFF2-40B4-BE49-F238E27FC236}">
                <a16:creationId xmlns:a16="http://schemas.microsoft.com/office/drawing/2014/main" id="{90473E30-45FD-418E-BDB6-5BF3A12CAC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ext Box 3">
            <a:extLst>
              <a:ext uri="{FF2B5EF4-FFF2-40B4-BE49-F238E27FC236}">
                <a16:creationId xmlns:a16="http://schemas.microsoft.com/office/drawing/2014/main" id="{296392BA-290D-447A-909C-5DCF36384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213" y="2743200"/>
            <a:ext cx="70866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500">
                <a:latin typeface="Rockwell" panose="02060603020205020403" pitchFamily="18" charset="0"/>
              </a:rPr>
              <a:t>cerca de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MC900056919[1]">
            <a:extLst>
              <a:ext uri="{FF2B5EF4-FFF2-40B4-BE49-F238E27FC236}">
                <a16:creationId xmlns:a16="http://schemas.microsoft.com/office/drawing/2014/main" id="{1376FE03-D12F-4A39-B734-F43F0DB11D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ext Box 3">
            <a:extLst>
              <a:ext uri="{FF2B5EF4-FFF2-40B4-BE49-F238E27FC236}">
                <a16:creationId xmlns:a16="http://schemas.microsoft.com/office/drawing/2014/main" id="{76264B18-E3A8-41DA-8975-5BD9EF7C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362200"/>
            <a:ext cx="55626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500">
                <a:latin typeface="Rockwell" panose="02060603020205020403" pitchFamily="18" charset="0"/>
              </a:rPr>
              <a:t>el banco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MC900056919[1]">
            <a:extLst>
              <a:ext uri="{FF2B5EF4-FFF2-40B4-BE49-F238E27FC236}">
                <a16:creationId xmlns:a16="http://schemas.microsoft.com/office/drawing/2014/main" id="{58EA1853-CF3B-41AE-9BE9-242D18B1C3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1" name="Text Box 3">
            <a:extLst>
              <a:ext uri="{FF2B5EF4-FFF2-40B4-BE49-F238E27FC236}">
                <a16:creationId xmlns:a16="http://schemas.microsoft.com/office/drawing/2014/main" id="{DE7876A9-324B-4D55-B5B6-307BFF43B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438400"/>
            <a:ext cx="57912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000">
                <a:latin typeface="Rockwell" panose="02060603020205020403" pitchFamily="18" charset="0"/>
              </a:rPr>
              <a:t>el coche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MC900056919[1]">
            <a:extLst>
              <a:ext uri="{FF2B5EF4-FFF2-40B4-BE49-F238E27FC236}">
                <a16:creationId xmlns:a16="http://schemas.microsoft.com/office/drawing/2014/main" id="{AABBCE84-3C24-4EE5-9FEB-BDBB657F8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ext Box 3">
            <a:extLst>
              <a:ext uri="{FF2B5EF4-FFF2-40B4-BE49-F238E27FC236}">
                <a16:creationId xmlns:a16="http://schemas.microsoft.com/office/drawing/2014/main" id="{5B4D139D-70CE-45CD-B3AD-85AB10709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362200"/>
            <a:ext cx="63246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500">
                <a:latin typeface="Rockwell" panose="02060603020205020403" pitchFamily="18" charset="0"/>
              </a:rPr>
              <a:t>¿cuándo?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MC900056919[1]">
            <a:extLst>
              <a:ext uri="{FF2B5EF4-FFF2-40B4-BE49-F238E27FC236}">
                <a16:creationId xmlns:a16="http://schemas.microsoft.com/office/drawing/2014/main" id="{73B026DE-1404-4AF7-852C-E91F705A1C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ext Box 3">
            <a:extLst>
              <a:ext uri="{FF2B5EF4-FFF2-40B4-BE49-F238E27FC236}">
                <a16:creationId xmlns:a16="http://schemas.microsoft.com/office/drawing/2014/main" id="{66645283-271A-4698-90F5-D375B7BAA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362200"/>
            <a:ext cx="63246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500">
                <a:latin typeface="Rockwell" panose="02060603020205020403" pitchFamily="18" charset="0"/>
              </a:rPr>
              <a:t>el caballo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MC900056919[1]">
            <a:extLst>
              <a:ext uri="{FF2B5EF4-FFF2-40B4-BE49-F238E27FC236}">
                <a16:creationId xmlns:a16="http://schemas.microsoft.com/office/drawing/2014/main" id="{C8AF6328-2BDF-4199-A477-30DDFA61D4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 Box 3">
            <a:extLst>
              <a:ext uri="{FF2B5EF4-FFF2-40B4-BE49-F238E27FC236}">
                <a16:creationId xmlns:a16="http://schemas.microsoft.com/office/drawing/2014/main" id="{04BEA799-50DA-41B0-9218-688B2D91E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667000"/>
            <a:ext cx="12954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000" dirty="0" smtClean="0">
                <a:latin typeface="Rockwell" panose="02060603020205020403" pitchFamily="18" charset="0"/>
              </a:rPr>
              <a:t>al</a:t>
            </a:r>
            <a:endParaRPr lang="en-US" altLang="en-US" sz="100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9044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MC900056919[1]">
            <a:extLst>
              <a:ext uri="{FF2B5EF4-FFF2-40B4-BE49-F238E27FC236}">
                <a16:creationId xmlns:a16="http://schemas.microsoft.com/office/drawing/2014/main" id="{5ECC4B12-393A-4872-999F-B406327230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ext Box 3">
            <a:extLst>
              <a:ext uri="{FF2B5EF4-FFF2-40B4-BE49-F238E27FC236}">
                <a16:creationId xmlns:a16="http://schemas.microsoft.com/office/drawing/2014/main" id="{C3B72978-B725-4ECF-81A8-8CFA0C5EEE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362200"/>
            <a:ext cx="65532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500">
                <a:latin typeface="Rockwell" panose="02060603020205020403" pitchFamily="18" charset="0"/>
              </a:rPr>
              <a:t>la médica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MC900056919[1]">
            <a:extLst>
              <a:ext uri="{FF2B5EF4-FFF2-40B4-BE49-F238E27FC236}">
                <a16:creationId xmlns:a16="http://schemas.microsoft.com/office/drawing/2014/main" id="{E58D65FB-7031-41ED-9AD3-EAE10854FE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 Box 3">
            <a:extLst>
              <a:ext uri="{FF2B5EF4-FFF2-40B4-BE49-F238E27FC236}">
                <a16:creationId xmlns:a16="http://schemas.microsoft.com/office/drawing/2014/main" id="{39D6DAE9-4318-4F37-9DE2-E45044D0F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362200"/>
            <a:ext cx="62484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500">
                <a:latin typeface="Rockwell" panose="02060603020205020403" pitchFamily="18" charset="0"/>
              </a:rPr>
              <a:t>la oficina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MC900056919[1]">
            <a:extLst>
              <a:ext uri="{FF2B5EF4-FFF2-40B4-BE49-F238E27FC236}">
                <a16:creationId xmlns:a16="http://schemas.microsoft.com/office/drawing/2014/main" id="{1DFB082D-BC79-40BD-BA2A-2F2E75EF3D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Text Box 3">
            <a:extLst>
              <a:ext uri="{FF2B5EF4-FFF2-40B4-BE49-F238E27FC236}">
                <a16:creationId xmlns:a16="http://schemas.microsoft.com/office/drawing/2014/main" id="{CBA42ADB-E679-43F2-9EBD-649A8B332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362200"/>
            <a:ext cx="61722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500">
                <a:latin typeface="Rockwell" panose="02060603020205020403" pitchFamily="18" charset="0"/>
              </a:rPr>
              <a:t>a caballo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MC900056919[1]">
            <a:extLst>
              <a:ext uri="{FF2B5EF4-FFF2-40B4-BE49-F238E27FC236}">
                <a16:creationId xmlns:a16="http://schemas.microsoft.com/office/drawing/2014/main" id="{DC6D2C65-F3FA-4D1F-8D43-621AC091D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ext Box 3">
            <a:extLst>
              <a:ext uri="{FF2B5EF4-FFF2-40B4-BE49-F238E27FC236}">
                <a16:creationId xmlns:a16="http://schemas.microsoft.com/office/drawing/2014/main" id="{88E573FE-22AF-4B95-92D0-67CB4C5BB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362200"/>
            <a:ext cx="63246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500">
                <a:latin typeface="Rockwell" panose="02060603020205020403" pitchFamily="18" charset="0"/>
              </a:rPr>
              <a:t>el parque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MC900056919[1]">
            <a:extLst>
              <a:ext uri="{FF2B5EF4-FFF2-40B4-BE49-F238E27FC236}">
                <a16:creationId xmlns:a16="http://schemas.microsoft.com/office/drawing/2014/main" id="{C44E8D66-46FC-4784-BD63-4263CF95B9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ext Box 3">
            <a:extLst>
              <a:ext uri="{FF2B5EF4-FFF2-40B4-BE49-F238E27FC236}">
                <a16:creationId xmlns:a16="http://schemas.microsoft.com/office/drawing/2014/main" id="{ABD67222-CDC2-4079-B25C-CE062FA3B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362200"/>
            <a:ext cx="55626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500">
                <a:latin typeface="Rockwell" panose="02060603020205020403" pitchFamily="18" charset="0"/>
              </a:rPr>
              <a:t>el taxi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MC900056919[1]">
            <a:extLst>
              <a:ext uri="{FF2B5EF4-FFF2-40B4-BE49-F238E27FC236}">
                <a16:creationId xmlns:a16="http://schemas.microsoft.com/office/drawing/2014/main" id="{D2EF9053-EEB5-4AB5-B133-C57FA3BB8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Text Box 3">
            <a:extLst>
              <a:ext uri="{FF2B5EF4-FFF2-40B4-BE49-F238E27FC236}">
                <a16:creationId xmlns:a16="http://schemas.microsoft.com/office/drawing/2014/main" id="{BE30D08A-E714-4D98-BCB5-89224745C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362200"/>
            <a:ext cx="71628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500">
                <a:latin typeface="Rockwell" panose="02060603020205020403" pitchFamily="18" charset="0"/>
              </a:rPr>
              <a:t>la bicicleta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MC900056919[1]">
            <a:extLst>
              <a:ext uri="{FF2B5EF4-FFF2-40B4-BE49-F238E27FC236}">
                <a16:creationId xmlns:a16="http://schemas.microsoft.com/office/drawing/2014/main" id="{5F0592C1-9B3A-47CE-9897-E65BFFF5E2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Text Box 3">
            <a:extLst>
              <a:ext uri="{FF2B5EF4-FFF2-40B4-BE49-F238E27FC236}">
                <a16:creationId xmlns:a16="http://schemas.microsoft.com/office/drawing/2014/main" id="{BD081792-04D1-4F69-8494-E6F6C43C51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362200"/>
            <a:ext cx="61722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500">
                <a:latin typeface="Rockwell" panose="02060603020205020403" pitchFamily="18" charset="0"/>
              </a:rPr>
              <a:t>¿adónde?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MC900056919[1]">
            <a:extLst>
              <a:ext uri="{FF2B5EF4-FFF2-40B4-BE49-F238E27FC236}">
                <a16:creationId xmlns:a16="http://schemas.microsoft.com/office/drawing/2014/main" id="{974F087B-0859-4C1A-9545-13E18E2346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Text Box 3">
            <a:extLst>
              <a:ext uri="{FF2B5EF4-FFF2-40B4-BE49-F238E27FC236}">
                <a16:creationId xmlns:a16="http://schemas.microsoft.com/office/drawing/2014/main" id="{0CD69893-F6B9-4710-B482-7CAE41951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362200"/>
            <a:ext cx="70104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500">
                <a:latin typeface="Rockwell" panose="02060603020205020403" pitchFamily="18" charset="0"/>
              </a:rPr>
              <a:t>el médico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MC900056919[1]">
            <a:extLst>
              <a:ext uri="{FF2B5EF4-FFF2-40B4-BE49-F238E27FC236}">
                <a16:creationId xmlns:a16="http://schemas.microsoft.com/office/drawing/2014/main" id="{AAE7C6FD-F0EC-4E42-A8DB-7A52A480E5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Text Box 3">
            <a:extLst>
              <a:ext uri="{FF2B5EF4-FFF2-40B4-BE49-F238E27FC236}">
                <a16:creationId xmlns:a16="http://schemas.microsoft.com/office/drawing/2014/main" id="{31892FCC-13FD-4A81-904C-A18B3A7B4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362200"/>
            <a:ext cx="73914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500">
                <a:latin typeface="Rockwell" panose="02060603020205020403" pitchFamily="18" charset="0"/>
              </a:rPr>
              <a:t>la dentista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MC900056919[1]">
            <a:extLst>
              <a:ext uri="{FF2B5EF4-FFF2-40B4-BE49-F238E27FC236}">
                <a16:creationId xmlns:a16="http://schemas.microsoft.com/office/drawing/2014/main" id="{80D4FBCB-C105-43E8-AFD0-CD148D5F9A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Text Box 3">
            <a:extLst>
              <a:ext uri="{FF2B5EF4-FFF2-40B4-BE49-F238E27FC236}">
                <a16:creationId xmlns:a16="http://schemas.microsoft.com/office/drawing/2014/main" id="{26DD6F97-5AC4-4E3F-96FD-702784A8C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362200"/>
            <a:ext cx="41910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500">
                <a:latin typeface="Rockwell" panose="02060603020205020403" pitchFamily="18" charset="0"/>
              </a:rPr>
              <a:t>a pie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C900056919[1]">
            <a:extLst>
              <a:ext uri="{FF2B5EF4-FFF2-40B4-BE49-F238E27FC236}">
                <a16:creationId xmlns:a16="http://schemas.microsoft.com/office/drawing/2014/main" id="{06B03B50-20F7-4FE0-85A3-7DEE922352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 Box 3">
            <a:extLst>
              <a:ext uri="{FF2B5EF4-FFF2-40B4-BE49-F238E27FC236}">
                <a16:creationId xmlns:a16="http://schemas.microsoft.com/office/drawing/2014/main" id="{599804D0-B369-4582-8298-8044CB8B2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514600"/>
            <a:ext cx="54864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000">
                <a:latin typeface="Rockwell" panose="02060603020205020403" pitchFamily="18" charset="0"/>
              </a:rPr>
              <a:t>la fiesta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MC900056919[1]">
            <a:extLst>
              <a:ext uri="{FF2B5EF4-FFF2-40B4-BE49-F238E27FC236}">
                <a16:creationId xmlns:a16="http://schemas.microsoft.com/office/drawing/2014/main" id="{04262A4C-DCDC-42A3-86DC-177F85181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5" name="Text Box 3">
            <a:extLst>
              <a:ext uri="{FF2B5EF4-FFF2-40B4-BE49-F238E27FC236}">
                <a16:creationId xmlns:a16="http://schemas.microsoft.com/office/drawing/2014/main" id="{A0C14505-D7F1-40CB-93EB-68A338B76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362200"/>
            <a:ext cx="64770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500">
                <a:latin typeface="Rockwell" panose="02060603020205020403" pitchFamily="18" charset="0"/>
              </a:rPr>
              <a:t>¿por qué?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MC900056919[1]">
            <a:extLst>
              <a:ext uri="{FF2B5EF4-FFF2-40B4-BE49-F238E27FC236}">
                <a16:creationId xmlns:a16="http://schemas.microsoft.com/office/drawing/2014/main" id="{03BB3957-7AFF-4212-B75C-E50FACF0D5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Text Box 3">
            <a:extLst>
              <a:ext uri="{FF2B5EF4-FFF2-40B4-BE49-F238E27FC236}">
                <a16:creationId xmlns:a16="http://schemas.microsoft.com/office/drawing/2014/main" id="{91362E6B-81AF-4403-B4A4-7353CD24E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362200"/>
            <a:ext cx="55626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500">
                <a:latin typeface="Rockwell" panose="02060603020205020403" pitchFamily="18" charset="0"/>
              </a:rPr>
              <a:t>el tren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MC900056919[1]">
            <a:extLst>
              <a:ext uri="{FF2B5EF4-FFF2-40B4-BE49-F238E27FC236}">
                <a16:creationId xmlns:a16="http://schemas.microsoft.com/office/drawing/2014/main" id="{D1C26DD5-B27A-4302-A079-9D643465DA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7" name="Text Box 3">
            <a:extLst>
              <a:ext uri="{FF2B5EF4-FFF2-40B4-BE49-F238E27FC236}">
                <a16:creationId xmlns:a16="http://schemas.microsoft.com/office/drawing/2014/main" id="{13F3B831-7B42-43CE-8C52-E109CE3CC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362200"/>
            <a:ext cx="88392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000">
                <a:latin typeface="Rockwell" panose="02060603020205020403" pitchFamily="18" charset="0"/>
              </a:rPr>
              <a:t>el restaurante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MC900056919[1]">
            <a:extLst>
              <a:ext uri="{FF2B5EF4-FFF2-40B4-BE49-F238E27FC236}">
                <a16:creationId xmlns:a16="http://schemas.microsoft.com/office/drawing/2014/main" id="{5014E845-F815-4E71-A5EE-E2833F9CC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1" name="Text Box 3">
            <a:extLst>
              <a:ext uri="{FF2B5EF4-FFF2-40B4-BE49-F238E27FC236}">
                <a16:creationId xmlns:a16="http://schemas.microsoft.com/office/drawing/2014/main" id="{27ADF9CD-2437-4AE2-8EEE-18CC2A777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362200"/>
            <a:ext cx="55626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500">
                <a:latin typeface="Rockwell" panose="02060603020205020403" pitchFamily="18" charset="0"/>
              </a:rPr>
              <a:t>el avión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MC900056919[1]">
            <a:extLst>
              <a:ext uri="{FF2B5EF4-FFF2-40B4-BE49-F238E27FC236}">
                <a16:creationId xmlns:a16="http://schemas.microsoft.com/office/drawing/2014/main" id="{C8AF6328-2BDF-4199-A477-30DDFA61D4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 Box 3">
            <a:extLst>
              <a:ext uri="{FF2B5EF4-FFF2-40B4-BE49-F238E27FC236}">
                <a16:creationId xmlns:a16="http://schemas.microsoft.com/office/drawing/2014/main" id="{04BEA799-50DA-41B0-9218-688B2D91E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667000"/>
            <a:ext cx="92964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000" dirty="0" smtClean="0">
                <a:latin typeface="Rockwell" panose="02060603020205020403" pitchFamily="18" charset="0"/>
              </a:rPr>
              <a:t>Les </a:t>
            </a:r>
            <a:r>
              <a:rPr lang="en-US" altLang="en-US" sz="10000" dirty="0" err="1" smtClean="0">
                <a:latin typeface="Rockwell" panose="02060603020205020403" pitchFamily="18" charset="0"/>
              </a:rPr>
              <a:t>presento</a:t>
            </a:r>
            <a:r>
              <a:rPr lang="en-US" altLang="en-US" sz="10000" dirty="0" smtClean="0">
                <a:latin typeface="Rockwell" panose="02060603020205020403" pitchFamily="18" charset="0"/>
              </a:rPr>
              <a:t> a </a:t>
            </a:r>
            <a:endParaRPr lang="en-US" altLang="en-US" sz="100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3821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MC900056919[1]">
            <a:extLst>
              <a:ext uri="{FF2B5EF4-FFF2-40B4-BE49-F238E27FC236}">
                <a16:creationId xmlns:a16="http://schemas.microsoft.com/office/drawing/2014/main" id="{DA74E1DA-0D69-4E48-B78C-736684F082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5" name="Text Box 3">
            <a:extLst>
              <a:ext uri="{FF2B5EF4-FFF2-40B4-BE49-F238E27FC236}">
                <a16:creationId xmlns:a16="http://schemas.microsoft.com/office/drawing/2014/main" id="{015A36D9-C6A0-4778-B4A0-9B4BB50F1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362200"/>
            <a:ext cx="55626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500">
                <a:latin typeface="Rockwell" panose="02060603020205020403" pitchFamily="18" charset="0"/>
              </a:rPr>
              <a:t>el barco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MC900056919[1]">
            <a:extLst>
              <a:ext uri="{FF2B5EF4-FFF2-40B4-BE49-F238E27FC236}">
                <a16:creationId xmlns:a16="http://schemas.microsoft.com/office/drawing/2014/main" id="{C2DAC50B-3AD4-4906-B214-FED3E73BEC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9" name="Text Box 3">
            <a:extLst>
              <a:ext uri="{FF2B5EF4-FFF2-40B4-BE49-F238E27FC236}">
                <a16:creationId xmlns:a16="http://schemas.microsoft.com/office/drawing/2014/main" id="{101A7220-7D2B-4710-848C-B4DB5D456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362200"/>
            <a:ext cx="55626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500">
                <a:latin typeface="Rockwell" panose="02060603020205020403" pitchFamily="18" charset="0"/>
              </a:rPr>
              <a:t>el carro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MC900056919[1]">
            <a:extLst>
              <a:ext uri="{FF2B5EF4-FFF2-40B4-BE49-F238E27FC236}">
                <a16:creationId xmlns:a16="http://schemas.microsoft.com/office/drawing/2014/main" id="{C34CC854-56D2-40D0-8B07-BD76F9B7C0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3" name="Text Box 3">
            <a:extLst>
              <a:ext uri="{FF2B5EF4-FFF2-40B4-BE49-F238E27FC236}">
                <a16:creationId xmlns:a16="http://schemas.microsoft.com/office/drawing/2014/main" id="{4D53DC80-B0E6-4B09-9890-87656CFEA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362200"/>
            <a:ext cx="43434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500">
                <a:latin typeface="Rockwell" panose="02060603020205020403" pitchFamily="18" charset="0"/>
              </a:rPr>
              <a:t>en…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MC900056919[1]">
            <a:extLst>
              <a:ext uri="{FF2B5EF4-FFF2-40B4-BE49-F238E27FC236}">
                <a16:creationId xmlns:a16="http://schemas.microsoft.com/office/drawing/2014/main" id="{ED439D84-2443-408C-B396-8106A7B706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7" name="Text Box 3">
            <a:extLst>
              <a:ext uri="{FF2B5EF4-FFF2-40B4-BE49-F238E27FC236}">
                <a16:creationId xmlns:a16="http://schemas.microsoft.com/office/drawing/2014/main" id="{52C54A8D-10A7-4E69-95A0-F0EF35ADC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362200"/>
            <a:ext cx="55626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500">
                <a:latin typeface="Rockwell" panose="02060603020205020403" pitchFamily="18" charset="0"/>
              </a:rPr>
              <a:t>el metro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MC900056919[1]">
            <a:extLst>
              <a:ext uri="{FF2B5EF4-FFF2-40B4-BE49-F238E27FC236}">
                <a16:creationId xmlns:a16="http://schemas.microsoft.com/office/drawing/2014/main" id="{C8AF6328-2BDF-4199-A477-30DDFA61D4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 Box 3">
            <a:extLst>
              <a:ext uri="{FF2B5EF4-FFF2-40B4-BE49-F238E27FC236}">
                <a16:creationId xmlns:a16="http://schemas.microsoft.com/office/drawing/2014/main" id="{04BEA799-50DA-41B0-9218-688B2D91E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667000"/>
            <a:ext cx="84582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000" dirty="0" smtClean="0">
                <a:latin typeface="Rockwell" panose="02060603020205020403" pitchFamily="18" charset="0"/>
              </a:rPr>
              <a:t>Le </a:t>
            </a:r>
            <a:r>
              <a:rPr lang="en-US" altLang="en-US" sz="10000" dirty="0" err="1" smtClean="0">
                <a:latin typeface="Rockwell" panose="02060603020205020403" pitchFamily="18" charset="0"/>
              </a:rPr>
              <a:t>presento</a:t>
            </a:r>
            <a:r>
              <a:rPr lang="en-US" altLang="en-US" sz="10000" dirty="0" smtClean="0">
                <a:latin typeface="Rockwell" panose="02060603020205020403" pitchFamily="18" charset="0"/>
              </a:rPr>
              <a:t> a </a:t>
            </a:r>
            <a:endParaRPr lang="en-US" altLang="en-US" sz="100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543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MC900056919[1]">
            <a:extLst>
              <a:ext uri="{FF2B5EF4-FFF2-40B4-BE49-F238E27FC236}">
                <a16:creationId xmlns:a16="http://schemas.microsoft.com/office/drawing/2014/main" id="{8673F0DC-85D5-439B-B027-D06048130C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 Box 3">
            <a:extLst>
              <a:ext uri="{FF2B5EF4-FFF2-40B4-BE49-F238E27FC236}">
                <a16:creationId xmlns:a16="http://schemas.microsoft.com/office/drawing/2014/main" id="{4CF00514-C206-4A00-8297-D7218E3B8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590800"/>
            <a:ext cx="3048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000">
                <a:latin typeface="Rockwell" panose="02060603020205020403" pitchFamily="18" charset="0"/>
              </a:rPr>
              <a:t>   ir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MC900056919[1]">
            <a:extLst>
              <a:ext uri="{FF2B5EF4-FFF2-40B4-BE49-F238E27FC236}">
                <a16:creationId xmlns:a16="http://schemas.microsoft.com/office/drawing/2014/main" id="{C8AF6328-2BDF-4199-A477-30DDFA61D4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 Box 3">
            <a:extLst>
              <a:ext uri="{FF2B5EF4-FFF2-40B4-BE49-F238E27FC236}">
                <a16:creationId xmlns:a16="http://schemas.microsoft.com/office/drawing/2014/main" id="{04BEA799-50DA-41B0-9218-688B2D91E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667000"/>
            <a:ext cx="5334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000" dirty="0" smtClean="0">
                <a:latin typeface="Rockwell" panose="02060603020205020403" pitchFamily="18" charset="0"/>
              </a:rPr>
              <a:t>¡</a:t>
            </a:r>
            <a:r>
              <a:rPr lang="en-US" altLang="en-US" sz="10000" dirty="0" err="1" smtClean="0">
                <a:latin typeface="Rockwell" panose="02060603020205020403" pitchFamily="18" charset="0"/>
              </a:rPr>
              <a:t>Vamos</a:t>
            </a:r>
            <a:r>
              <a:rPr lang="en-US" altLang="en-US" sz="10000" dirty="0" smtClean="0">
                <a:latin typeface="Rockwell" panose="02060603020205020403" pitchFamily="18" charset="0"/>
              </a:rPr>
              <a:t>!</a:t>
            </a:r>
            <a:endParaRPr lang="en-US" altLang="en-US" sz="100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06035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MC900056919[1]">
            <a:extLst>
              <a:ext uri="{FF2B5EF4-FFF2-40B4-BE49-F238E27FC236}">
                <a16:creationId xmlns:a16="http://schemas.microsoft.com/office/drawing/2014/main" id="{CDEE215A-5214-4C89-B9E7-6C33F9CC4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5" name="Text Box 3">
            <a:extLst>
              <a:ext uri="{FF2B5EF4-FFF2-40B4-BE49-F238E27FC236}">
                <a16:creationId xmlns:a16="http://schemas.microsoft.com/office/drawing/2014/main" id="{76CC600E-6A3D-4DB7-AD6C-F6E075C3E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362200"/>
            <a:ext cx="68580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500">
                <a:latin typeface="Rockwell" panose="02060603020205020403" pitchFamily="18" charset="0"/>
              </a:rPr>
              <a:t>el autobús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MC900056919[1]">
            <a:extLst>
              <a:ext uri="{FF2B5EF4-FFF2-40B4-BE49-F238E27FC236}">
                <a16:creationId xmlns:a16="http://schemas.microsoft.com/office/drawing/2014/main" id="{983DD938-FEF5-45DC-B8D0-926E112AA5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3" name="Text Box 3">
            <a:extLst>
              <a:ext uri="{FF2B5EF4-FFF2-40B4-BE49-F238E27FC236}">
                <a16:creationId xmlns:a16="http://schemas.microsoft.com/office/drawing/2014/main" id="{FB5A03B3-B9FA-42DA-921F-2CBDFD01A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362200"/>
            <a:ext cx="64008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500">
                <a:latin typeface="Rockwell" panose="02060603020205020403" pitchFamily="18" charset="0"/>
              </a:rPr>
              <a:t>el camión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MC900056919[1]">
            <a:extLst>
              <a:ext uri="{FF2B5EF4-FFF2-40B4-BE49-F238E27FC236}">
                <a16:creationId xmlns:a16="http://schemas.microsoft.com/office/drawing/2014/main" id="{C8AF6328-2BDF-4199-A477-30DDFA61D4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 Box 3">
            <a:extLst>
              <a:ext uri="{FF2B5EF4-FFF2-40B4-BE49-F238E27FC236}">
                <a16:creationId xmlns:a16="http://schemas.microsoft.com/office/drawing/2014/main" id="{04BEA799-50DA-41B0-9218-688B2D91E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667000"/>
            <a:ext cx="84582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000" dirty="0" err="1" smtClean="0">
                <a:latin typeface="Rockwell" panose="02060603020205020403" pitchFamily="18" charset="0"/>
              </a:rPr>
              <a:t>Te</a:t>
            </a:r>
            <a:r>
              <a:rPr lang="en-US" altLang="en-US" sz="10000" dirty="0" smtClean="0">
                <a:latin typeface="Rockwell" panose="02060603020205020403" pitchFamily="18" charset="0"/>
              </a:rPr>
              <a:t> </a:t>
            </a:r>
            <a:r>
              <a:rPr lang="en-US" altLang="en-US" sz="10000" dirty="0" err="1" smtClean="0">
                <a:latin typeface="Rockwell" panose="02060603020205020403" pitchFamily="18" charset="0"/>
              </a:rPr>
              <a:t>presento</a:t>
            </a:r>
            <a:r>
              <a:rPr lang="en-US" altLang="en-US" sz="10000" dirty="0" smtClean="0">
                <a:latin typeface="Rockwell" panose="02060603020205020403" pitchFamily="18" charset="0"/>
              </a:rPr>
              <a:t> a </a:t>
            </a:r>
            <a:endParaRPr lang="en-US" altLang="en-US" sz="100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69947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MC900056919[1]">
            <a:extLst>
              <a:ext uri="{FF2B5EF4-FFF2-40B4-BE49-F238E27FC236}">
                <a16:creationId xmlns:a16="http://schemas.microsoft.com/office/drawing/2014/main" id="{08BBD694-F378-4030-887D-FADA89EEA9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7" name="Text Box 3">
            <a:extLst>
              <a:ext uri="{FF2B5EF4-FFF2-40B4-BE49-F238E27FC236}">
                <a16:creationId xmlns:a16="http://schemas.microsoft.com/office/drawing/2014/main" id="{DC9733AC-D8D0-46C7-B402-DC6C8581C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438400"/>
            <a:ext cx="78486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000">
                <a:latin typeface="Rockwell" panose="02060603020205020403" pitchFamily="18" charset="0"/>
              </a:rPr>
              <a:t>el transporte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MC900056919[1]">
            <a:extLst>
              <a:ext uri="{FF2B5EF4-FFF2-40B4-BE49-F238E27FC236}">
                <a16:creationId xmlns:a16="http://schemas.microsoft.com/office/drawing/2014/main" id="{7393F049-81F5-4474-A37F-34DC2B9A2F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 Box 3">
            <a:extLst>
              <a:ext uri="{FF2B5EF4-FFF2-40B4-BE49-F238E27FC236}">
                <a16:creationId xmlns:a16="http://schemas.microsoft.com/office/drawing/2014/main" id="{031E9E1A-BDAD-4312-8D54-D0C2B17C5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438400"/>
            <a:ext cx="51054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000">
                <a:latin typeface="Rockwell" panose="02060603020205020403" pitchFamily="18" charset="0"/>
              </a:rPr>
              <a:t>porque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MC900056919[1]">
            <a:extLst>
              <a:ext uri="{FF2B5EF4-FFF2-40B4-BE49-F238E27FC236}">
                <a16:creationId xmlns:a16="http://schemas.microsoft.com/office/drawing/2014/main" id="{1777239A-4B22-46AE-81E4-AC22903DE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 Box 3">
            <a:extLst>
              <a:ext uri="{FF2B5EF4-FFF2-40B4-BE49-F238E27FC236}">
                <a16:creationId xmlns:a16="http://schemas.microsoft.com/office/drawing/2014/main" id="{8FEB5FC5-3B1F-4208-882E-030F94E27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514600"/>
            <a:ext cx="46482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000">
                <a:latin typeface="Rockwell" panose="02060603020205020403" pitchFamily="18" charset="0"/>
              </a:rPr>
              <a:t>¡claro!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MC900056919[1]">
            <a:extLst>
              <a:ext uri="{FF2B5EF4-FFF2-40B4-BE49-F238E27FC236}">
                <a16:creationId xmlns:a16="http://schemas.microsoft.com/office/drawing/2014/main" id="{B5FE0E59-D4A4-4004-89E7-573A1C1473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 Box 3">
            <a:extLst>
              <a:ext uri="{FF2B5EF4-FFF2-40B4-BE49-F238E27FC236}">
                <a16:creationId xmlns:a16="http://schemas.microsoft.com/office/drawing/2014/main" id="{321F7FD2-97B1-4998-871D-E061B705E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438400"/>
            <a:ext cx="43434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000">
                <a:latin typeface="Rockwell" panose="02060603020205020403" pitchFamily="18" charset="0"/>
              </a:rPr>
              <a:t>tomar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MC900056919[1]">
            <a:extLst>
              <a:ext uri="{FF2B5EF4-FFF2-40B4-BE49-F238E27FC236}">
                <a16:creationId xmlns:a16="http://schemas.microsoft.com/office/drawing/2014/main" id="{729A2EAE-362F-4719-8265-545867730D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029200"/>
            <a:ext cx="18272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 Box 3">
            <a:extLst>
              <a:ext uri="{FF2B5EF4-FFF2-40B4-BE49-F238E27FC236}">
                <a16:creationId xmlns:a16="http://schemas.microsoft.com/office/drawing/2014/main" id="{99A4D59D-8275-4B87-A01F-CA46CBC99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514600"/>
            <a:ext cx="69342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0000">
                <a:latin typeface="Rockwell" panose="02060603020205020403" pitchFamily="18" charset="0"/>
              </a:rPr>
              <a:t>¡fantástico!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1772741710CE46B89D7730B1ED516E" ma:contentTypeVersion="13" ma:contentTypeDescription="Create a new document." ma:contentTypeScope="" ma:versionID="930a2cd05769fc53253ce0c25e5e03ef">
  <xsd:schema xmlns:xsd="http://www.w3.org/2001/XMLSchema" xmlns:xs="http://www.w3.org/2001/XMLSchema" xmlns:p="http://schemas.microsoft.com/office/2006/metadata/properties" xmlns:ns3="95d16d94-33c3-4d53-a24d-3eb4e77ed802" xmlns:ns4="fcc0e5b3-128b-401d-ba98-db315729532a" targetNamespace="http://schemas.microsoft.com/office/2006/metadata/properties" ma:root="true" ma:fieldsID="fecd61c265e416d059fbcb0c3b95df97" ns3:_="" ns4:_="">
    <xsd:import namespace="95d16d94-33c3-4d53-a24d-3eb4e77ed802"/>
    <xsd:import namespace="fcc0e5b3-128b-401d-ba98-db315729532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d16d94-33c3-4d53-a24d-3eb4e77ed8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c0e5b3-128b-401d-ba98-db315729532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98EB27-8D76-438B-BA55-6D19CE6575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d16d94-33c3-4d53-a24d-3eb4e77ed802"/>
    <ds:schemaRef ds:uri="fcc0e5b3-128b-401d-ba98-db31572953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</TotalTime>
  <Words>132</Words>
  <Application>Microsoft Office PowerPoint</Application>
  <PresentationFormat>On-screen Show (4:3)</PresentationFormat>
  <Paragraphs>56</Paragraphs>
  <Slides>54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9" baseType="lpstr">
      <vt:lpstr>Arial</vt:lpstr>
      <vt:lpstr>Rockwell</vt:lpstr>
      <vt:lpstr>Tahoma</vt:lpstr>
      <vt:lpstr>Wingdings</vt:lpstr>
      <vt:lpstr>Textured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Kari Wilton</dc:creator>
  <cp:lastModifiedBy>Wilton, Kari</cp:lastModifiedBy>
  <cp:revision>21</cp:revision>
  <dcterms:created xsi:type="dcterms:W3CDTF">2012-11-14T20:08:39Z</dcterms:created>
  <dcterms:modified xsi:type="dcterms:W3CDTF">2020-03-25T16:16:05Z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0x010100EA1772741710CE46B89D7730B1ED516E</vt:lpwstr>
  </property>
</Properties>
</file>