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6" r:id="rId31"/>
    <p:sldId id="31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72EAB-D2B4-42F2-A426-5D2B591A6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708D-3845-4D04-AD58-76AC8C579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C3768-AB7B-459B-BC4B-C2B0CF04D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05976-652D-44E0-971D-0E6948831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FD29-4C44-4AA9-A9D2-B8C3198F5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10B48-0540-49E8-9C05-3106BC09E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9A59-723C-4BE1-AFEE-222473878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6CB4C-C52C-488E-B9A5-13D3F3BD7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3E0E0-F207-48BE-BA23-EE15A3FA4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EEBA-F5D1-4C2A-8C2E-1A82347B0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4E1FE-FC6B-4426-8E39-E4D4F0E7D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A17E6F7-F8C7-4373-8A00-585F4349B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000" smtClean="0"/>
              <a:t>French vocabulary!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429000" y="5638800"/>
            <a:ext cx="678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decider</a:t>
            </a:r>
          </a:p>
        </p:txBody>
      </p:sp>
      <p:sp>
        <p:nvSpPr>
          <p:cNvPr id="41988" name="Line 9"/>
          <p:cNvSpPr>
            <a:spLocks noChangeShapeType="1"/>
          </p:cNvSpPr>
          <p:nvPr/>
        </p:nvSpPr>
        <p:spPr bwMode="auto">
          <a:xfrm flipV="1">
            <a:off x="3962400" y="5638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4" name="Picture 2" descr="th25H5EFM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0830"/>
            <a:ext cx="5027612" cy="422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429000" y="59436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obeir</a:t>
            </a:r>
            <a:endParaRPr lang="en-US" sz="4400" dirty="0"/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 flipV="1">
            <a:off x="4191000" y="6092588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18" name="Picture 2" descr="thKRBUP26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8471"/>
            <a:ext cx="5257800" cy="5207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514599" y="5791200"/>
            <a:ext cx="624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desirer</a:t>
            </a:r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 flipV="1">
            <a:off x="3115953" y="5813946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036" y="228599"/>
            <a:ext cx="4532763" cy="453276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676400" y="5486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parler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04800"/>
            <a:ext cx="4800600" cy="4800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447800" y="47244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/>
              <a:t>demander</a:t>
            </a: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33400"/>
            <a:ext cx="2676525" cy="2857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905000" y="53340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perdre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57200"/>
            <a:ext cx="4724400" cy="427206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905000" y="53340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habiter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38200"/>
            <a:ext cx="6248400" cy="36779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295400" y="57150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garder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34" y="609600"/>
            <a:ext cx="7272866" cy="5035061"/>
          </a:xfrm>
          <a:prstGeom prst="rect">
            <a:avLst/>
          </a:prstGeom>
        </p:spPr>
      </p:pic>
      <p:sp>
        <p:nvSpPr>
          <p:cNvPr id="8" name="Flowchart: Manual Operation 7"/>
          <p:cNvSpPr/>
          <p:nvPr/>
        </p:nvSpPr>
        <p:spPr>
          <a:xfrm>
            <a:off x="2819400" y="1219200"/>
            <a:ext cx="5257800" cy="32766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524000" y="58674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attendre</a:t>
            </a:r>
            <a:endParaRPr lang="en-US" sz="4400" dirty="0"/>
          </a:p>
        </p:txBody>
      </p:sp>
      <p:pic>
        <p:nvPicPr>
          <p:cNvPr id="13314" name="Picture 2" descr="thY3BQIE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0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295400" y="56388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rendre</a:t>
            </a: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84471"/>
            <a:ext cx="5181600" cy="50768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438400" y="57150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coûter</a:t>
            </a:r>
            <a:endParaRPr lang="en-US" sz="4400" dirty="0"/>
          </a:p>
        </p:txBody>
      </p:sp>
      <p:pic>
        <p:nvPicPr>
          <p:cNvPr id="1026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4200" cy="522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962400" y="5867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donner</a:t>
            </a:r>
          </a:p>
        </p:txBody>
      </p:sp>
      <p:pic>
        <p:nvPicPr>
          <p:cNvPr id="1433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"/>
            <a:ext cx="4800600" cy="5108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676400" y="5943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préférer</a:t>
            </a:r>
            <a:endParaRPr lang="en-US" sz="4400" dirty="0"/>
          </a:p>
        </p:txBody>
      </p:sp>
      <p:pic>
        <p:nvPicPr>
          <p:cNvPr id="15362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33600" y="59436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nager</a:t>
            </a:r>
            <a:endParaRPr lang="en-US" sz="4400" dirty="0"/>
          </a:p>
        </p:txBody>
      </p:sp>
      <p:pic>
        <p:nvPicPr>
          <p:cNvPr id="16386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502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0" y="59436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acheter</a:t>
            </a:r>
            <a:endParaRPr lang="en-US" sz="4400" dirty="0"/>
          </a:p>
        </p:txBody>
      </p:sp>
      <p:pic>
        <p:nvPicPr>
          <p:cNvPr id="17410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6989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166581" y="5940642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répondre</a:t>
            </a:r>
            <a:endParaRPr lang="en-US" sz="4400" dirty="0"/>
          </a:p>
        </p:txBody>
      </p:sp>
      <p:sp>
        <p:nvSpPr>
          <p:cNvPr id="56324" name="Line 6"/>
          <p:cNvSpPr>
            <a:spLocks noChangeShapeType="1"/>
          </p:cNvSpPr>
          <p:nvPr/>
        </p:nvSpPr>
        <p:spPr bwMode="auto">
          <a:xfrm flipV="1">
            <a:off x="2133600" y="5029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4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8102221" cy="5941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219200" y="60960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arriver</a:t>
            </a:r>
          </a:p>
        </p:txBody>
      </p:sp>
      <p:pic>
        <p:nvPicPr>
          <p:cNvPr id="1945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737513" y="57912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téléphoner</a:t>
            </a:r>
            <a:endParaRPr lang="en-US" sz="4400" dirty="0"/>
          </a:p>
        </p:txBody>
      </p:sp>
      <p:pic>
        <p:nvPicPr>
          <p:cNvPr id="20482" name="Picture 2" descr="thPXJR4D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10"/>
            <a:ext cx="6324600" cy="520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505803" y="58674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gagner</a:t>
            </a:r>
            <a:endParaRPr lang="en-US" sz="4400" dirty="0"/>
          </a:p>
        </p:txBody>
      </p:sp>
      <p:pic>
        <p:nvPicPr>
          <p:cNvPr id="21506" name="Picture 2" descr="thUPIWMK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655320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828800" y="5867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trouver</a:t>
            </a:r>
            <a:endParaRPr lang="en-US" sz="4400" dirty="0"/>
          </a:p>
        </p:txBody>
      </p:sp>
      <p:pic>
        <p:nvPicPr>
          <p:cNvPr id="22530" name="Picture 2" descr="Image result for looking through messy clo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9" y="1588"/>
            <a:ext cx="8565579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124200" y="5977675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nourrir</a:t>
            </a:r>
            <a:endParaRPr lang="en-US" sz="4400" dirty="0"/>
          </a:p>
        </p:txBody>
      </p:sp>
      <p:pic>
        <p:nvPicPr>
          <p:cNvPr id="23554" name="Picture 2" descr="th3C4NV3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"/>
            <a:ext cx="4267200" cy="545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528248" y="58674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réussir</a:t>
            </a:r>
            <a:endParaRPr lang="en-US" sz="4400" dirty="0"/>
          </a:p>
        </p:txBody>
      </p:sp>
      <p:pic>
        <p:nvPicPr>
          <p:cNvPr id="2051" name="Picture 3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599"/>
            <a:ext cx="5410200" cy="541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971800" y="59436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penser</a:t>
            </a:r>
            <a:endParaRPr lang="en-US" sz="4400" dirty="0"/>
          </a:p>
        </p:txBody>
      </p:sp>
      <p:pic>
        <p:nvPicPr>
          <p:cNvPr id="24578" name="Picture 2" descr="th8NY67S8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" y="-1589"/>
            <a:ext cx="7775576" cy="586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371600" y="57150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preparer</a:t>
            </a:r>
          </a:p>
        </p:txBody>
      </p:sp>
      <p:sp>
        <p:nvSpPr>
          <p:cNvPr id="64516" name="Line 7"/>
          <p:cNvSpPr>
            <a:spLocks noChangeShapeType="1"/>
          </p:cNvSpPr>
          <p:nvPr/>
        </p:nvSpPr>
        <p:spPr bwMode="auto">
          <a:xfrm flipV="1">
            <a:off x="2133600" y="58674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5602" name="Picture 2" descr="Image result for mix with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397036"/>
            <a:ext cx="7159625" cy="474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362200" y="57912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entendre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5408612" cy="529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048000" y="59436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jouer</a:t>
            </a:r>
            <a:endParaRPr lang="en-US" sz="4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8485"/>
            <a:ext cx="5867400" cy="5746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895600" y="58674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ecouter</a:t>
            </a:r>
            <a:endParaRPr lang="en-US" sz="4400" dirty="0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 flipV="1">
            <a:off x="3124200" y="588446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2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4934"/>
            <a:ext cx="6935788" cy="4759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133600" y="52578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voyager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2" y="457200"/>
            <a:ext cx="6478588" cy="4091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286000" y="5791200"/>
            <a:ext cx="617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imaginer</a:t>
            </a:r>
          </a:p>
        </p:txBody>
      </p:sp>
      <p:pic>
        <p:nvPicPr>
          <p:cNvPr id="7170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4494212" cy="552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j02328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09600"/>
            <a:ext cx="36115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676400" y="5181600"/>
            <a:ext cx="670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finir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33</Words>
  <Application>Microsoft Office PowerPoint</Application>
  <PresentationFormat>On-screen Show (4:3)</PresentationFormat>
  <Paragraphs>31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Arial</vt:lpstr>
      <vt:lpstr>Default Design</vt:lpstr>
      <vt:lpstr>French vocabulary!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vocabulary!</dc:title>
  <dc:creator>student</dc:creator>
  <cp:lastModifiedBy>MNapoleon</cp:lastModifiedBy>
  <cp:revision>15</cp:revision>
  <dcterms:created xsi:type="dcterms:W3CDTF">2010-09-14T18:08:02Z</dcterms:created>
  <dcterms:modified xsi:type="dcterms:W3CDTF">2016-09-06T16:32:07Z</dcterms:modified>
</cp:coreProperties>
</file>