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87" r:id="rId3"/>
    <p:sldId id="288" r:id="rId4"/>
    <p:sldId id="289" r:id="rId5"/>
    <p:sldId id="290" r:id="rId6"/>
    <p:sldId id="291" r:id="rId7"/>
    <p:sldId id="292" r:id="rId8"/>
    <p:sldId id="293" r:id="rId9"/>
    <p:sldId id="294" r:id="rId10"/>
    <p:sldId id="295" r:id="rId11"/>
    <p:sldId id="296" r:id="rId12"/>
    <p:sldId id="297" r:id="rId13"/>
    <p:sldId id="298" r:id="rId14"/>
    <p:sldId id="299" r:id="rId15"/>
    <p:sldId id="300" r:id="rId16"/>
    <p:sldId id="301" r:id="rId17"/>
    <p:sldId id="302" r:id="rId18"/>
    <p:sldId id="303" r:id="rId19"/>
    <p:sldId id="304" r:id="rId20"/>
    <p:sldId id="305" r:id="rId21"/>
    <p:sldId id="306" r:id="rId22"/>
    <p:sldId id="307" r:id="rId23"/>
    <p:sldId id="308" r:id="rId24"/>
    <p:sldId id="309" r:id="rId25"/>
    <p:sldId id="310" r:id="rId26"/>
    <p:sldId id="311" r:id="rId27"/>
    <p:sldId id="312" r:id="rId28"/>
    <p:sldId id="313" r:id="rId29"/>
    <p:sldId id="314" r:id="rId30"/>
    <p:sldId id="316" r:id="rId31"/>
    <p:sldId id="317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Rg st="1" end="31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472EAB-D2B4-42F2-A426-5D2B591A6B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CE708D-3845-4D04-AD58-76AC8C579A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AC3768-AB7B-459B-BC4B-C2B0CF04D5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905976-652D-44E0-971D-0E6948831E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8FFD29-4C44-4AA9-A9D2-B8C3198F59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610B48-0540-49E8-9C05-3106BC09E2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BD9A59-723C-4BE1-AFEE-222473878D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F6CB4C-C52C-488E-B9A5-13D3F3BD7E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23E0E0-F207-48BE-BA23-EE15A3FA41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F2EEBA-F5D1-4C2A-8C2E-1A82347B0C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14E1FE-FC6B-4426-8E39-E4D4F0E7D7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95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95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95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5A17E6F7-F8C7-4373-8A00-585F4349BE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6000" smtClean="0"/>
              <a:t>French vocabulary!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3429000" y="5638800"/>
            <a:ext cx="6781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/>
              <a:t>decider</a:t>
            </a:r>
          </a:p>
        </p:txBody>
      </p:sp>
      <p:sp>
        <p:nvSpPr>
          <p:cNvPr id="41988" name="Line 9"/>
          <p:cNvSpPr>
            <a:spLocks noChangeShapeType="1"/>
          </p:cNvSpPr>
          <p:nvPr/>
        </p:nvSpPr>
        <p:spPr bwMode="auto">
          <a:xfrm flipV="1">
            <a:off x="3962400" y="5638800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8194" name="Picture 2" descr="th25H5EFM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30830"/>
            <a:ext cx="5027612" cy="422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3429000" y="5943600"/>
            <a:ext cx="6934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err="1"/>
              <a:t>obeir</a:t>
            </a:r>
            <a:endParaRPr lang="en-US" sz="4400" dirty="0"/>
          </a:p>
        </p:txBody>
      </p:sp>
      <p:sp>
        <p:nvSpPr>
          <p:cNvPr id="43012" name="Line 7"/>
          <p:cNvSpPr>
            <a:spLocks noChangeShapeType="1"/>
          </p:cNvSpPr>
          <p:nvPr/>
        </p:nvSpPr>
        <p:spPr bwMode="auto">
          <a:xfrm flipV="1">
            <a:off x="4191000" y="6092588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9218" name="Picture 2" descr="thKRBUP26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78471"/>
            <a:ext cx="5257800" cy="5207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2514599" y="5791200"/>
            <a:ext cx="6248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/>
              <a:t>desirer</a:t>
            </a:r>
          </a:p>
        </p:txBody>
      </p:sp>
      <p:sp>
        <p:nvSpPr>
          <p:cNvPr id="44036" name="Line 6"/>
          <p:cNvSpPr>
            <a:spLocks noChangeShapeType="1"/>
          </p:cNvSpPr>
          <p:nvPr/>
        </p:nvSpPr>
        <p:spPr bwMode="auto">
          <a:xfrm flipV="1">
            <a:off x="3115953" y="5813946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036" y="228599"/>
            <a:ext cx="4532763" cy="4532763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1676400" y="5486400"/>
            <a:ext cx="5791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/>
              <a:t>parler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304800"/>
            <a:ext cx="4800600" cy="48006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1447800" y="4724400"/>
            <a:ext cx="6477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/>
              <a:t>demander</a:t>
            </a:r>
            <a:endParaRPr lang="en-US" sz="4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533400"/>
            <a:ext cx="2676525" cy="28575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1905000" y="5334000"/>
            <a:ext cx="5715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/>
              <a:t>perdre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457200"/>
            <a:ext cx="4724400" cy="4272064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1905000" y="5334000"/>
            <a:ext cx="6324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/>
              <a:t>habiter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838200"/>
            <a:ext cx="6248400" cy="367798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1295400" y="5715000"/>
            <a:ext cx="6553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/>
              <a:t>garder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534" y="609600"/>
            <a:ext cx="7272866" cy="5035061"/>
          </a:xfrm>
          <a:prstGeom prst="rect">
            <a:avLst/>
          </a:prstGeom>
        </p:spPr>
      </p:pic>
      <p:sp>
        <p:nvSpPr>
          <p:cNvPr id="8" name="Flowchart: Manual Operation 7"/>
          <p:cNvSpPr/>
          <p:nvPr/>
        </p:nvSpPr>
        <p:spPr>
          <a:xfrm>
            <a:off x="2819400" y="1219200"/>
            <a:ext cx="5257800" cy="3276600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1524000" y="5867400"/>
            <a:ext cx="7162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err="1"/>
              <a:t>attendre</a:t>
            </a:r>
            <a:endParaRPr lang="en-US" sz="4400" dirty="0"/>
          </a:p>
        </p:txBody>
      </p:sp>
      <p:pic>
        <p:nvPicPr>
          <p:cNvPr id="13314" name="Picture 2" descr="thY3BQIEIV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382000" cy="55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1295400" y="5638800"/>
            <a:ext cx="7010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err="1"/>
              <a:t>rendre</a:t>
            </a:r>
            <a:endParaRPr lang="en-US" sz="4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284471"/>
            <a:ext cx="5181600" cy="507682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2438400" y="5715000"/>
            <a:ext cx="609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err="1"/>
              <a:t>coûter</a:t>
            </a:r>
            <a:endParaRPr lang="en-US" sz="4400" dirty="0"/>
          </a:p>
        </p:txBody>
      </p:sp>
      <p:pic>
        <p:nvPicPr>
          <p:cNvPr id="1026" name="Picture 2" descr="th?&amp;id=OI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934200" cy="5223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3962400" y="5867400"/>
            <a:ext cx="7010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/>
              <a:t>donner</a:t>
            </a:r>
          </a:p>
        </p:txBody>
      </p:sp>
      <p:pic>
        <p:nvPicPr>
          <p:cNvPr id="14338" name="Picture 2" descr="th?&amp;id=OI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28600"/>
            <a:ext cx="4800600" cy="5108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1676400" y="5943600"/>
            <a:ext cx="7010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err="1" smtClean="0"/>
              <a:t>préférer</a:t>
            </a:r>
            <a:endParaRPr lang="en-US" sz="4400" dirty="0"/>
          </a:p>
        </p:txBody>
      </p:sp>
      <p:pic>
        <p:nvPicPr>
          <p:cNvPr id="15362" name="Picture 2" descr="th?&amp;id=OI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57200"/>
            <a:ext cx="82296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2133600" y="5943600"/>
            <a:ext cx="7620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err="1"/>
              <a:t>nager</a:t>
            </a:r>
            <a:endParaRPr lang="en-US" sz="4400" dirty="0"/>
          </a:p>
        </p:txBody>
      </p:sp>
      <p:pic>
        <p:nvPicPr>
          <p:cNvPr id="16386" name="Picture 2" descr="th?&amp;id=OI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543800" cy="5020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3048000" y="5943600"/>
            <a:ext cx="6477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err="1"/>
              <a:t>acheter</a:t>
            </a:r>
            <a:endParaRPr lang="en-US" sz="4400" dirty="0"/>
          </a:p>
        </p:txBody>
      </p:sp>
      <p:pic>
        <p:nvPicPr>
          <p:cNvPr id="17410" name="Picture 2" descr="th?&amp;id=OI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216989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2166581" y="5940642"/>
            <a:ext cx="5943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err="1" smtClean="0"/>
              <a:t>répondre</a:t>
            </a:r>
            <a:endParaRPr lang="en-US" sz="4400" dirty="0"/>
          </a:p>
        </p:txBody>
      </p:sp>
      <p:sp>
        <p:nvSpPr>
          <p:cNvPr id="56324" name="Line 6"/>
          <p:cNvSpPr>
            <a:spLocks noChangeShapeType="1"/>
          </p:cNvSpPr>
          <p:nvPr/>
        </p:nvSpPr>
        <p:spPr bwMode="auto">
          <a:xfrm flipV="1">
            <a:off x="2133600" y="50292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8434" name="Picture 2" descr="th?&amp;id=OI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"/>
            <a:ext cx="8102221" cy="5941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1219200" y="6096000"/>
            <a:ext cx="7086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/>
              <a:t>arriver</a:t>
            </a:r>
          </a:p>
        </p:txBody>
      </p:sp>
      <p:pic>
        <p:nvPicPr>
          <p:cNvPr id="19458" name="Picture 2" descr="th?&amp;id=OI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315200" cy="5413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2737513" y="5791200"/>
            <a:ext cx="6019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err="1" smtClean="0"/>
              <a:t>téléphoner</a:t>
            </a:r>
            <a:endParaRPr lang="en-US" sz="4400" dirty="0"/>
          </a:p>
        </p:txBody>
      </p:sp>
      <p:pic>
        <p:nvPicPr>
          <p:cNvPr id="20482" name="Picture 2" descr="thPXJR4DH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510"/>
            <a:ext cx="6324600" cy="5202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9" name="Text Box 5"/>
          <p:cNvSpPr txBox="1">
            <a:spLocks noChangeArrowheads="1"/>
          </p:cNvSpPr>
          <p:nvPr/>
        </p:nvSpPr>
        <p:spPr bwMode="auto">
          <a:xfrm>
            <a:off x="1505803" y="5867400"/>
            <a:ext cx="609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err="1"/>
              <a:t>gagner</a:t>
            </a:r>
            <a:endParaRPr lang="en-US" sz="4400" dirty="0"/>
          </a:p>
        </p:txBody>
      </p:sp>
      <p:pic>
        <p:nvPicPr>
          <p:cNvPr id="21506" name="Picture 2" descr="thUPIWMKB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81000"/>
            <a:ext cx="6553200" cy="491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3" name="Text Box 5"/>
          <p:cNvSpPr txBox="1">
            <a:spLocks noChangeArrowheads="1"/>
          </p:cNvSpPr>
          <p:nvPr/>
        </p:nvSpPr>
        <p:spPr bwMode="auto">
          <a:xfrm>
            <a:off x="1828800" y="5867400"/>
            <a:ext cx="5791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err="1"/>
              <a:t>trouver</a:t>
            </a:r>
            <a:endParaRPr lang="en-US" sz="4400" dirty="0"/>
          </a:p>
        </p:txBody>
      </p:sp>
      <p:pic>
        <p:nvPicPr>
          <p:cNvPr id="22530" name="Picture 2" descr="Image result for looking through messy clos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9" y="1588"/>
            <a:ext cx="8565579" cy="571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7" name="Text Box 5"/>
          <p:cNvSpPr txBox="1">
            <a:spLocks noChangeArrowheads="1"/>
          </p:cNvSpPr>
          <p:nvPr/>
        </p:nvSpPr>
        <p:spPr bwMode="auto">
          <a:xfrm>
            <a:off x="3124200" y="5977675"/>
            <a:ext cx="5791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err="1"/>
              <a:t>nourrir</a:t>
            </a:r>
            <a:endParaRPr lang="en-US" sz="4400" dirty="0"/>
          </a:p>
        </p:txBody>
      </p:sp>
      <p:pic>
        <p:nvPicPr>
          <p:cNvPr id="23554" name="Picture 2" descr="th3C4NV3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28600"/>
            <a:ext cx="4267200" cy="5452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2528248" y="5867400"/>
            <a:ext cx="6019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err="1" smtClean="0"/>
              <a:t>réussir</a:t>
            </a:r>
            <a:endParaRPr lang="en-US" sz="4400" dirty="0"/>
          </a:p>
        </p:txBody>
      </p:sp>
      <p:pic>
        <p:nvPicPr>
          <p:cNvPr id="2051" name="Picture 3" descr="th?&amp;id=OI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28599"/>
            <a:ext cx="5410200" cy="5414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5" name="Text Box 5"/>
          <p:cNvSpPr txBox="1">
            <a:spLocks noChangeArrowheads="1"/>
          </p:cNvSpPr>
          <p:nvPr/>
        </p:nvSpPr>
        <p:spPr bwMode="auto">
          <a:xfrm>
            <a:off x="2971800" y="5943600"/>
            <a:ext cx="6858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err="1"/>
              <a:t>penser</a:t>
            </a:r>
            <a:endParaRPr lang="en-US" sz="4400" dirty="0"/>
          </a:p>
        </p:txBody>
      </p:sp>
      <p:pic>
        <p:nvPicPr>
          <p:cNvPr id="24578" name="Picture 2" descr="th8NY67S8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6" y="-1589"/>
            <a:ext cx="7775576" cy="5861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90" name="Text Box 6"/>
          <p:cNvSpPr txBox="1">
            <a:spLocks noChangeArrowheads="1"/>
          </p:cNvSpPr>
          <p:nvPr/>
        </p:nvSpPr>
        <p:spPr bwMode="auto">
          <a:xfrm>
            <a:off x="1371600" y="5715000"/>
            <a:ext cx="6629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/>
              <a:t>preparer</a:t>
            </a:r>
          </a:p>
        </p:txBody>
      </p:sp>
      <p:sp>
        <p:nvSpPr>
          <p:cNvPr id="64516" name="Line 7"/>
          <p:cNvSpPr>
            <a:spLocks noChangeShapeType="1"/>
          </p:cNvSpPr>
          <p:nvPr/>
        </p:nvSpPr>
        <p:spPr bwMode="auto">
          <a:xfrm flipV="1">
            <a:off x="2133600" y="5867400"/>
            <a:ext cx="228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5602" name="Picture 2" descr="Image result for mix with hand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375" y="397036"/>
            <a:ext cx="7159625" cy="4748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9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2362200" y="5791200"/>
            <a:ext cx="5943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/>
              <a:t>entendre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0"/>
            <a:ext cx="5408612" cy="52967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3048000" y="5943600"/>
            <a:ext cx="5715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err="1"/>
              <a:t>jouer</a:t>
            </a:r>
            <a:endParaRPr lang="en-US" sz="4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48485"/>
            <a:ext cx="5867400" cy="5746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2895600" y="5867400"/>
            <a:ext cx="5943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err="1"/>
              <a:t>ecouter</a:t>
            </a:r>
            <a:endParaRPr lang="en-US" sz="4400" dirty="0"/>
          </a:p>
        </p:txBody>
      </p:sp>
      <p:sp>
        <p:nvSpPr>
          <p:cNvPr id="37892" name="Line 6"/>
          <p:cNvSpPr>
            <a:spLocks noChangeShapeType="1"/>
          </p:cNvSpPr>
          <p:nvPr/>
        </p:nvSpPr>
        <p:spPr bwMode="auto">
          <a:xfrm flipV="1">
            <a:off x="3124200" y="588446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5122" name="Picture 2" descr="th?&amp;id=OI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504934"/>
            <a:ext cx="6935788" cy="4759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2133600" y="5257800"/>
            <a:ext cx="5715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/>
              <a:t>voyager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0012" y="457200"/>
            <a:ext cx="6478588" cy="4091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2286000" y="5791200"/>
            <a:ext cx="6172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/>
              <a:t>imaginer</a:t>
            </a:r>
          </a:p>
        </p:txBody>
      </p:sp>
      <p:pic>
        <p:nvPicPr>
          <p:cNvPr id="7170" name="Picture 2" descr="th?&amp;id=OI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0"/>
            <a:ext cx="4494212" cy="5526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2" name="Picture 4" descr="j023289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609600"/>
            <a:ext cx="3611563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1676400" y="5181600"/>
            <a:ext cx="6705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/>
              <a:t>finir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394</TotalTime>
  <Words>33</Words>
  <Application>Microsoft Office PowerPoint</Application>
  <PresentationFormat>On-screen Show (4:3)</PresentationFormat>
  <Paragraphs>31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3" baseType="lpstr">
      <vt:lpstr>Arial</vt:lpstr>
      <vt:lpstr>Default Design</vt:lpstr>
      <vt:lpstr>French vocabulary!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French vocabulary!</dc:title>
  <dc:creator>student</dc:creator>
  <cp:lastModifiedBy>MNapoleon</cp:lastModifiedBy>
  <cp:revision>15</cp:revision>
  <dcterms:created xsi:type="dcterms:W3CDTF">2010-09-14T18:08:02Z</dcterms:created>
  <dcterms:modified xsi:type="dcterms:W3CDTF">2016-09-06T16:32:07Z</dcterms:modified>
</cp:coreProperties>
</file>