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74DFFA-2600-41B3-9691-36B4CB757ECB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320853-F3D9-4689-B537-3653AF55C22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 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organism too small to be </a:t>
            </a:r>
            <a:r>
              <a:rPr lang="en-US" dirty="0" smtClean="0"/>
              <a:t>seen </a:t>
            </a:r>
            <a:r>
              <a:rPr lang="en-US" dirty="0"/>
              <a:t>with the naked eye</a:t>
            </a:r>
          </a:p>
          <a:p>
            <a:endParaRPr lang="en-US" dirty="0"/>
          </a:p>
        </p:txBody>
      </p:sp>
      <p:pic>
        <p:nvPicPr>
          <p:cNvPr id="4" name="Picture 3" descr="microorganism-1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819400"/>
            <a:ext cx="5486400" cy="3638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move from one environment to </a:t>
            </a:r>
            <a:r>
              <a:rPr lang="en-US" dirty="0" smtClean="0"/>
              <a:t>another </a:t>
            </a:r>
            <a:r>
              <a:rPr lang="en-US" dirty="0"/>
              <a:t>when conditions are unfavorable</a:t>
            </a:r>
          </a:p>
          <a:p>
            <a:endParaRPr lang="en-US" dirty="0"/>
          </a:p>
        </p:txBody>
      </p:sp>
      <p:pic>
        <p:nvPicPr>
          <p:cNvPr id="4" name="Picture 3" descr="migr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432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naturally occurring, solid, </a:t>
            </a:r>
            <a:r>
              <a:rPr lang="en-US" dirty="0" smtClean="0"/>
              <a:t>inorganic substance </a:t>
            </a:r>
            <a:r>
              <a:rPr lang="en-US" dirty="0"/>
              <a:t>that helps the body function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thYX6CX7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276600"/>
            <a:ext cx="28575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cell </a:t>
            </a:r>
            <a:r>
              <a:rPr lang="en-US" dirty="0"/>
              <a:t>organelle where respiration </a:t>
            </a:r>
            <a:r>
              <a:rPr lang="en-US" dirty="0" smtClean="0"/>
              <a:t>occurs </a:t>
            </a:r>
            <a:r>
              <a:rPr lang="en-US" dirty="0"/>
              <a:t>so it is called the </a:t>
            </a:r>
            <a:r>
              <a:rPr lang="en-US" u="sng" dirty="0"/>
              <a:t>“powerhouse”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400px-Mitochondr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276600"/>
            <a:ext cx="38100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cell </a:t>
            </a:r>
            <a:r>
              <a:rPr lang="en-US" dirty="0"/>
              <a:t>division that produces </a:t>
            </a:r>
            <a:r>
              <a:rPr lang="en-US" dirty="0" smtClean="0"/>
              <a:t>daughter cells </a:t>
            </a:r>
            <a:r>
              <a:rPr lang="en-US" dirty="0"/>
              <a:t>which are exact copies of the parent </a:t>
            </a:r>
            <a:r>
              <a:rPr lang="en-US" dirty="0" smtClean="0"/>
              <a:t>cell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itosis_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124200"/>
            <a:ext cx="4675196" cy="3452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fuzzy</a:t>
            </a:r>
            <a:r>
              <a:rPr lang="en-US" dirty="0"/>
              <a:t>, shapeless fungus that grows on 	the surface of an object</a:t>
            </a:r>
          </a:p>
          <a:p>
            <a:endParaRPr lang="en-US" dirty="0"/>
          </a:p>
        </p:txBody>
      </p:sp>
      <p:pic>
        <p:nvPicPr>
          <p:cNvPr id="4" name="Picture 3" descr="mold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667000"/>
            <a:ext cx="5414771" cy="391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anything </a:t>
            </a:r>
            <a:r>
              <a:rPr lang="en-US" dirty="0"/>
              <a:t>that has mass and takes up 	space</a:t>
            </a:r>
          </a:p>
          <a:p>
            <a:endParaRPr lang="en-US" dirty="0"/>
          </a:p>
        </p:txBody>
      </p:sp>
      <p:pic>
        <p:nvPicPr>
          <p:cNvPr id="4" name="Picture 3" descr="4MATTER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95600"/>
            <a:ext cx="4333736" cy="277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</a:t>
            </a:r>
            <a:r>
              <a:rPr lang="en-US" dirty="0"/>
              <a:t>action of 	breaking down food  ex. chewing</a:t>
            </a:r>
          </a:p>
          <a:p>
            <a:endParaRPr lang="en-US" dirty="0"/>
          </a:p>
        </p:txBody>
      </p:sp>
      <p:pic>
        <p:nvPicPr>
          <p:cNvPr id="4" name="Picture 3" descr="mouth1334621286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048000"/>
            <a:ext cx="331090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medulla </a:t>
            </a:r>
            <a:r>
              <a:rPr lang="en-US" dirty="0"/>
              <a:t>brain part that controls involuntary 	actions (breathing, heart rate)</a:t>
            </a:r>
          </a:p>
          <a:p>
            <a:endParaRPr lang="en-US" dirty="0"/>
          </a:p>
        </p:txBody>
      </p:sp>
      <p:pic>
        <p:nvPicPr>
          <p:cNvPr id="4" name="Picture 3" descr="thA5VJREQ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819400"/>
            <a:ext cx="5222327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meiosis </a:t>
            </a:r>
            <a:r>
              <a:rPr lang="en-US" dirty="0"/>
              <a:t>process that produces the sex </a:t>
            </a:r>
            <a:r>
              <a:rPr lang="en-US" dirty="0" smtClean="0"/>
              <a:t>cells  having </a:t>
            </a:r>
            <a:r>
              <a:rPr lang="en-US" dirty="0"/>
              <a:t>half the normal number of </a:t>
            </a:r>
            <a:r>
              <a:rPr lang="en-US" dirty="0" smtClean="0"/>
              <a:t>chromosomes</a:t>
            </a:r>
          </a:p>
          <a:p>
            <a:endParaRPr lang="en-US" dirty="0"/>
          </a:p>
        </p:txBody>
      </p:sp>
      <p:pic>
        <p:nvPicPr>
          <p:cNvPr id="4" name="Picture 3" descr="Meiosis_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124200"/>
            <a:ext cx="5046313" cy="3242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menopause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 </a:t>
            </a:r>
            <a:r>
              <a:rPr lang="en-US" dirty="0"/>
              <a:t>in a female when </a:t>
            </a:r>
            <a:r>
              <a:rPr lang="en-US" dirty="0" smtClean="0"/>
              <a:t>  </a:t>
            </a:r>
            <a:r>
              <a:rPr lang="en-US" dirty="0"/>
              <a:t>menstruation and ovulation stop</a:t>
            </a:r>
          </a:p>
          <a:p>
            <a:endParaRPr lang="en-US" dirty="0"/>
          </a:p>
        </p:txBody>
      </p:sp>
      <p:pic>
        <p:nvPicPr>
          <p:cNvPr id="4" name="Picture 3" descr="memopause_sig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209799"/>
            <a:ext cx="3657600" cy="4696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sum of all the chemical </a:t>
            </a:r>
            <a:r>
              <a:rPr lang="en-US" dirty="0" smtClean="0"/>
              <a:t>activities </a:t>
            </a:r>
            <a:r>
              <a:rPr lang="en-US" dirty="0"/>
              <a:t>that take place in an organism</a:t>
            </a:r>
          </a:p>
          <a:p>
            <a:endParaRPr lang="en-US" dirty="0"/>
          </a:p>
        </p:txBody>
      </p:sp>
      <p:pic>
        <p:nvPicPr>
          <p:cNvPr id="4" name="Picture 3" descr="Metabolism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3455" y="2906166"/>
            <a:ext cx="3455745" cy="3951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metamorphosis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development </a:t>
            </a:r>
            <a:r>
              <a:rPr lang="en-US" dirty="0"/>
              <a:t>in which there is </a:t>
            </a:r>
            <a:r>
              <a:rPr lang="en-US" dirty="0" smtClean="0"/>
              <a:t>a </a:t>
            </a:r>
            <a:r>
              <a:rPr lang="en-US" dirty="0"/>
              <a:t>complete change in body </a:t>
            </a:r>
            <a:r>
              <a:rPr lang="en-US" dirty="0" smtClean="0"/>
              <a:t>form </a:t>
            </a:r>
            <a:r>
              <a:rPr lang="en-US" dirty="0"/>
              <a:t>(ex tadpole to frog)</a:t>
            </a:r>
          </a:p>
          <a:p>
            <a:endParaRPr lang="en-US" dirty="0"/>
          </a:p>
        </p:txBody>
      </p:sp>
      <p:pic>
        <p:nvPicPr>
          <p:cNvPr id="4" name="Picture 3" descr="frogmetamorpho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956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/>
              <a:t>nucleus of a </a:t>
            </a:r>
            <a:r>
              <a:rPr lang="en-US" dirty="0" smtClean="0"/>
              <a:t>paramecium that </a:t>
            </a:r>
            <a:r>
              <a:rPr lang="en-US" dirty="0"/>
              <a:t>controls reproduction</a:t>
            </a:r>
          </a:p>
          <a:p>
            <a:endParaRPr lang="en-US" dirty="0"/>
          </a:p>
        </p:txBody>
      </p:sp>
      <p:pic>
        <p:nvPicPr>
          <p:cNvPr id="5" name="Picture 4" descr="foto_m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895600"/>
            <a:ext cx="44577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</TotalTime>
  <Words>163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List 13</vt:lpstr>
      <vt:lpstr>matter</vt:lpstr>
      <vt:lpstr>mechanical digestion</vt:lpstr>
      <vt:lpstr>medulla</vt:lpstr>
      <vt:lpstr>meiosis</vt:lpstr>
      <vt:lpstr>menopause</vt:lpstr>
      <vt:lpstr>metabolism</vt:lpstr>
      <vt:lpstr>metamorphosis</vt:lpstr>
      <vt:lpstr>micronucleus</vt:lpstr>
      <vt:lpstr>microorganism</vt:lpstr>
      <vt:lpstr>migrate</vt:lpstr>
      <vt:lpstr>mineral</vt:lpstr>
      <vt:lpstr>mitochondria</vt:lpstr>
      <vt:lpstr>mitosis</vt:lpstr>
      <vt:lpstr>mold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13</dc:title>
  <dc:creator>fasdfsd</dc:creator>
  <cp:lastModifiedBy>fasdfsd</cp:lastModifiedBy>
  <cp:revision>5</cp:revision>
  <dcterms:created xsi:type="dcterms:W3CDTF">2014-01-21T14:31:38Z</dcterms:created>
  <dcterms:modified xsi:type="dcterms:W3CDTF">2014-01-21T15:14:07Z</dcterms:modified>
</cp:coreProperties>
</file>