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4"/>
  </p:sldMasterIdLst>
  <p:notesMasterIdLst>
    <p:notesMasterId r:id="rId27"/>
  </p:notesMasterIdLst>
  <p:handoutMasterIdLst>
    <p:handoutMasterId r:id="rId28"/>
  </p:handoutMasterIdLst>
  <p:sldIdLst>
    <p:sldId id="258" r:id="rId5"/>
    <p:sldId id="274" r:id="rId6"/>
    <p:sldId id="269" r:id="rId7"/>
    <p:sldId id="257" r:id="rId8"/>
    <p:sldId id="277" r:id="rId9"/>
    <p:sldId id="263" r:id="rId10"/>
    <p:sldId id="259" r:id="rId11"/>
    <p:sldId id="271" r:id="rId12"/>
    <p:sldId id="273" r:id="rId13"/>
    <p:sldId id="275" r:id="rId14"/>
    <p:sldId id="261" r:id="rId15"/>
    <p:sldId id="260" r:id="rId16"/>
    <p:sldId id="266" r:id="rId17"/>
    <p:sldId id="272" r:id="rId18"/>
    <p:sldId id="276" r:id="rId19"/>
    <p:sldId id="264" r:id="rId20"/>
    <p:sldId id="268" r:id="rId21"/>
    <p:sldId id="278" r:id="rId22"/>
    <p:sldId id="270" r:id="rId23"/>
    <p:sldId id="265" r:id="rId24"/>
    <p:sldId id="267" r:id="rId25"/>
    <p:sldId id="262" r:id="rId2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1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 smtClean="0"/>
              <a:t>Kari Wilton			DOCUMENT 1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 smtClean="0"/>
              <a:t>10/28/2019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57D2D2-B106-4845-A7E4-F6313F2A8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75F27C-DBCD-4AC2-931C-EC9AF741733A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2CA2E0-8F47-4256-9A4D-936252CD0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21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99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31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00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618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34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711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12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31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67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42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880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987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559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87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92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37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44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30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63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CA2E0-8F47-4256-9A4D-936252CD06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1277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1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8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5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64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0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36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51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790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0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35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51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smtClean="0">
                <a:latin typeface="Bahnschrift Light Condensed" panose="020B0502040204020203" pitchFamily="34" charset="0"/>
              </a:rPr>
              <a:t>dix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5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quatre</a:t>
            </a:r>
            <a:r>
              <a:rPr lang="en-US" sz="15000" dirty="0" smtClean="0">
                <a:latin typeface="Bahnschrift Light Condensed" panose="020B0502040204020203" pitchFamily="34" charset="0"/>
              </a:rPr>
              <a:t>-</a:t>
            </a:r>
            <a:r>
              <a:rPr lang="en-US" sz="15000" dirty="0" err="1" smtClean="0">
                <a:latin typeface="Bahnschrift Light Condensed" panose="020B0502040204020203" pitchFamily="34" charset="0"/>
              </a:rPr>
              <a:t>vingt</a:t>
            </a:r>
            <a:r>
              <a:rPr lang="en-US" sz="15000" dirty="0" smtClean="0">
                <a:latin typeface="Bahnschrift Light Condensed" panose="020B0502040204020203" pitchFamily="34" charset="0"/>
              </a:rPr>
              <a:t>-dix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quarante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2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treinte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7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vingt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quatre-vingts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7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smtClean="0">
                <a:latin typeface="Bahnschrift Light Condensed" panose="020B0502040204020203" pitchFamily="34" charset="0"/>
              </a:rPr>
              <a:t>cent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2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zéro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6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quarante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7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quatre-vingts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9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soixante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quatre</a:t>
            </a:r>
            <a:r>
              <a:rPr lang="en-US" sz="15000" dirty="0" smtClean="0">
                <a:latin typeface="Bahnschrift Light Condensed" panose="020B0502040204020203" pitchFamily="34" charset="0"/>
              </a:rPr>
              <a:t>-</a:t>
            </a:r>
            <a:r>
              <a:rPr lang="en-US" sz="15000" dirty="0" err="1" smtClean="0">
                <a:latin typeface="Bahnschrift Light Condensed" panose="020B0502040204020203" pitchFamily="34" charset="0"/>
              </a:rPr>
              <a:t>vingt</a:t>
            </a:r>
            <a:r>
              <a:rPr lang="en-US" sz="15000" dirty="0" smtClean="0">
                <a:latin typeface="Bahnschrift Light Condensed" panose="020B0502040204020203" pitchFamily="34" charset="0"/>
              </a:rPr>
              <a:t>-dix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4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smtClean="0">
                <a:latin typeface="Bahnschrift Light Condensed" panose="020B0502040204020203" pitchFamily="34" charset="0"/>
              </a:rPr>
              <a:t>dix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treinte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cinquante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cinquante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5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zéro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smtClean="0">
                <a:latin typeface="Bahnschrift Light Condensed" panose="020B0502040204020203" pitchFamily="34" charset="0"/>
              </a:rPr>
              <a:t>cent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1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soixante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vingt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soixante</a:t>
            </a:r>
            <a:r>
              <a:rPr lang="en-US" sz="15000" dirty="0" smtClean="0">
                <a:latin typeface="Bahnschrift Light Condensed" panose="020B0502040204020203" pitchFamily="34" charset="0"/>
              </a:rPr>
              <a:t>-dix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0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 err="1" smtClean="0">
                <a:latin typeface="Bahnschrift Light Condensed" panose="020B0502040204020203" pitchFamily="34" charset="0"/>
              </a:rPr>
              <a:t>quarante</a:t>
            </a:r>
            <a:endParaRPr lang="en-US" sz="15000" dirty="0">
              <a:latin typeface="Bahnschrift Light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4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1772741710CE46B89D7730B1ED516E" ma:contentTypeVersion="13" ma:contentTypeDescription="Create a new document." ma:contentTypeScope="" ma:versionID="0e0e75374e7fafe919dfa1d41fa4bcfb">
  <xsd:schema xmlns:xsd="http://www.w3.org/2001/XMLSchema" xmlns:xs="http://www.w3.org/2001/XMLSchema" xmlns:p="http://schemas.microsoft.com/office/2006/metadata/properties" xmlns:ns3="95d16d94-33c3-4d53-a24d-3eb4e77ed802" xmlns:ns4="fcc0e5b3-128b-401d-ba98-db315729532a" targetNamespace="http://schemas.microsoft.com/office/2006/metadata/properties" ma:root="true" ma:fieldsID="fa819cb3c5b8168efcaeb57dcbf10dec" ns3:_="" ns4:_="">
    <xsd:import namespace="95d16d94-33c3-4d53-a24d-3eb4e77ed802"/>
    <xsd:import namespace="fcc0e5b3-128b-401d-ba98-db31572953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16d94-33c3-4d53-a24d-3eb4e77ed8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0e5b3-128b-401d-ba98-db315729532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9029F0-554F-452E-800A-46FC11787BCA}">
  <ds:schemaRefs>
    <ds:schemaRef ds:uri="fcc0e5b3-128b-401d-ba98-db315729532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95d16d94-33c3-4d53-a24d-3eb4e77ed80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0062EBD-F47F-496A-95C7-9054B5616B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D11A67-83EA-48F4-8BB7-B6F24638E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16d94-33c3-4d53-a24d-3eb4e77ed802"/>
    <ds:schemaRef ds:uri="fcc0e5b3-128b-401d-ba98-db31572953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</TotalTime>
  <Words>44</Words>
  <Application>Microsoft Office PowerPoint</Application>
  <PresentationFormat>Widescreen</PresentationFormat>
  <Paragraphs>44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Bahnschrift Light Condensed</vt:lpstr>
      <vt:lpstr>Calibri</vt:lpstr>
      <vt:lpstr>Calibri Light</vt:lpstr>
      <vt:lpstr>Retrospect</vt:lpstr>
      <vt:lpstr>dix</vt:lpstr>
      <vt:lpstr>quatre-vingt-dix</vt:lpstr>
      <vt:lpstr>cinquante</vt:lpstr>
      <vt:lpstr>zéro</vt:lpstr>
      <vt:lpstr>cent</vt:lpstr>
      <vt:lpstr>soixante</vt:lpstr>
      <vt:lpstr>vingt</vt:lpstr>
      <vt:lpstr>soixante-dix</vt:lpstr>
      <vt:lpstr>quarante</vt:lpstr>
      <vt:lpstr>quatre-vingt-dix</vt:lpstr>
      <vt:lpstr>quarante</vt:lpstr>
      <vt:lpstr>treinte</vt:lpstr>
      <vt:lpstr>vingt</vt:lpstr>
      <vt:lpstr>quatre-vingts</vt:lpstr>
      <vt:lpstr>cent</vt:lpstr>
      <vt:lpstr>zéro</vt:lpstr>
      <vt:lpstr>quarante</vt:lpstr>
      <vt:lpstr>quatre-vingts</vt:lpstr>
      <vt:lpstr>soixante</vt:lpstr>
      <vt:lpstr>dix</vt:lpstr>
      <vt:lpstr>treinte</vt:lpstr>
      <vt:lpstr>cinquante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cincuenta</dc:title>
  <dc:creator>Wilton, Kari</dc:creator>
  <cp:lastModifiedBy>Wilton, Kari</cp:lastModifiedBy>
  <cp:revision>11</cp:revision>
  <cp:lastPrinted>2019-10-21T14:35:27Z</cp:lastPrinted>
  <dcterms:created xsi:type="dcterms:W3CDTF">2019-10-13T01:17:00Z</dcterms:created>
  <dcterms:modified xsi:type="dcterms:W3CDTF">2020-03-25T16:45:46Z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0x010100EA1772741710CE46B89D7730B1ED516E</vt:lpwstr>
  </property>
</Properties>
</file>