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6" r:id="rId31"/>
    <p:sldId id="31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72EAB-D2B4-42F2-A426-5D2B591A6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708D-3845-4D04-AD58-76AC8C579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C3768-AB7B-459B-BC4B-C2B0CF04D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05976-652D-44E0-971D-0E6948831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FFD29-4C44-4AA9-A9D2-B8C3198F5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10B48-0540-49E8-9C05-3106BC09E2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9A59-723C-4BE1-AFEE-222473878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6CB4C-C52C-488E-B9A5-13D3F3BD7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3E0E0-F207-48BE-BA23-EE15A3FA4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2EEBA-F5D1-4C2A-8C2E-1A82347B0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4E1FE-FC6B-4426-8E39-E4D4F0E7D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A17E6F7-F8C7-4373-8A00-585F4349B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6000" dirty="0" smtClean="0"/>
              <a:t>French vocabulary!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429000" y="5638800"/>
            <a:ext cx="678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decider</a:t>
            </a:r>
          </a:p>
        </p:txBody>
      </p:sp>
      <p:sp>
        <p:nvSpPr>
          <p:cNvPr id="41988" name="Line 9"/>
          <p:cNvSpPr>
            <a:spLocks noChangeShapeType="1"/>
          </p:cNvSpPr>
          <p:nvPr/>
        </p:nvSpPr>
        <p:spPr bwMode="auto">
          <a:xfrm flipV="1">
            <a:off x="3962400" y="5638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194" name="Picture 2" descr="th25H5EFM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30830"/>
            <a:ext cx="5027612" cy="422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429000" y="5943600"/>
            <a:ext cx="6934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obeir</a:t>
            </a:r>
            <a:endParaRPr lang="en-US" sz="4400" dirty="0"/>
          </a:p>
        </p:txBody>
      </p:sp>
      <p:sp>
        <p:nvSpPr>
          <p:cNvPr id="43012" name="Line 7"/>
          <p:cNvSpPr>
            <a:spLocks noChangeShapeType="1"/>
          </p:cNvSpPr>
          <p:nvPr/>
        </p:nvSpPr>
        <p:spPr bwMode="auto">
          <a:xfrm flipV="1">
            <a:off x="4191000" y="6092588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9218" name="Picture 2" descr="thKRBUP26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78471"/>
            <a:ext cx="5257800" cy="5207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514599" y="5791200"/>
            <a:ext cx="6248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desirer</a:t>
            </a:r>
          </a:p>
        </p:txBody>
      </p:sp>
      <p:sp>
        <p:nvSpPr>
          <p:cNvPr id="44036" name="Line 6"/>
          <p:cNvSpPr>
            <a:spLocks noChangeShapeType="1"/>
          </p:cNvSpPr>
          <p:nvPr/>
        </p:nvSpPr>
        <p:spPr bwMode="auto">
          <a:xfrm flipV="1">
            <a:off x="3115953" y="5813946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036" y="228599"/>
            <a:ext cx="4532763" cy="453276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676400" y="54864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parler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04800"/>
            <a:ext cx="4800600" cy="4800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447800" y="47244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/>
              <a:t>demander</a:t>
            </a:r>
            <a:endParaRPr 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33400"/>
            <a:ext cx="2676525" cy="28575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1905000" y="5334000"/>
            <a:ext cx="571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perdre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57200"/>
            <a:ext cx="4724400" cy="427206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905000" y="5334000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habiter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838200"/>
            <a:ext cx="6248400" cy="367798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295400" y="5715000"/>
            <a:ext cx="655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garder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34" y="609600"/>
            <a:ext cx="7272866" cy="5035061"/>
          </a:xfrm>
          <a:prstGeom prst="rect">
            <a:avLst/>
          </a:prstGeom>
        </p:spPr>
      </p:pic>
      <p:sp>
        <p:nvSpPr>
          <p:cNvPr id="8" name="Flowchart: Manual Operation 7"/>
          <p:cNvSpPr/>
          <p:nvPr/>
        </p:nvSpPr>
        <p:spPr>
          <a:xfrm>
            <a:off x="2819400" y="1219200"/>
            <a:ext cx="5257800" cy="32766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524000" y="5867400"/>
            <a:ext cx="716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attendre</a:t>
            </a:r>
            <a:endParaRPr lang="en-US" sz="4400" dirty="0"/>
          </a:p>
        </p:txBody>
      </p:sp>
      <p:pic>
        <p:nvPicPr>
          <p:cNvPr id="13314" name="Picture 2" descr="thY3BQIEI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0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295400" y="56388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rendre</a:t>
            </a:r>
            <a:endParaRPr lang="en-US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84471"/>
            <a:ext cx="5181600" cy="50768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438400" y="57150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coûter</a:t>
            </a:r>
            <a:endParaRPr lang="en-US" sz="4400" dirty="0"/>
          </a:p>
        </p:txBody>
      </p:sp>
      <p:pic>
        <p:nvPicPr>
          <p:cNvPr id="1026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34200" cy="5223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962400" y="58674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donner</a:t>
            </a:r>
          </a:p>
        </p:txBody>
      </p:sp>
      <p:pic>
        <p:nvPicPr>
          <p:cNvPr id="14338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8600"/>
            <a:ext cx="4800600" cy="5108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676400" y="59436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 smtClean="0"/>
              <a:t>préférer</a:t>
            </a:r>
            <a:endParaRPr lang="en-US" sz="4400" dirty="0"/>
          </a:p>
        </p:txBody>
      </p:sp>
      <p:pic>
        <p:nvPicPr>
          <p:cNvPr id="15362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8" y="304800"/>
            <a:ext cx="8229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133600" y="5943600"/>
            <a:ext cx="762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nager</a:t>
            </a:r>
            <a:endParaRPr lang="en-US" sz="4400" dirty="0"/>
          </a:p>
        </p:txBody>
      </p:sp>
      <p:pic>
        <p:nvPicPr>
          <p:cNvPr id="16386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43800" cy="5020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048000" y="5943600"/>
            <a:ext cx="647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acheter</a:t>
            </a:r>
            <a:endParaRPr lang="en-US" sz="4400" dirty="0"/>
          </a:p>
        </p:txBody>
      </p:sp>
      <p:pic>
        <p:nvPicPr>
          <p:cNvPr id="17410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16989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2166581" y="5940642"/>
            <a:ext cx="594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 smtClean="0"/>
              <a:t>répondre</a:t>
            </a:r>
            <a:endParaRPr lang="en-US" sz="4400" dirty="0"/>
          </a:p>
        </p:txBody>
      </p:sp>
      <p:pic>
        <p:nvPicPr>
          <p:cNvPr id="18434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472"/>
            <a:ext cx="8102221" cy="5941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219200" y="60960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arriver</a:t>
            </a:r>
          </a:p>
        </p:txBody>
      </p:sp>
      <p:pic>
        <p:nvPicPr>
          <p:cNvPr id="19458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5200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737513" y="5791200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 smtClean="0"/>
              <a:t>téléphoner</a:t>
            </a:r>
            <a:endParaRPr lang="en-US" sz="4400" dirty="0"/>
          </a:p>
        </p:txBody>
      </p:sp>
      <p:pic>
        <p:nvPicPr>
          <p:cNvPr id="20482" name="Picture 2" descr="thPXJR4D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10"/>
            <a:ext cx="6324600" cy="5202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505803" y="58674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gagner</a:t>
            </a:r>
            <a:endParaRPr lang="en-US" sz="4400" dirty="0"/>
          </a:p>
        </p:txBody>
      </p:sp>
      <p:pic>
        <p:nvPicPr>
          <p:cNvPr id="21506" name="Picture 2" descr="thUPIWMKB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"/>
            <a:ext cx="6553200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828800" y="58674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trouver</a:t>
            </a:r>
            <a:endParaRPr lang="en-US" sz="4400" dirty="0"/>
          </a:p>
        </p:txBody>
      </p:sp>
      <p:pic>
        <p:nvPicPr>
          <p:cNvPr id="22530" name="Picture 2" descr="Image result for looking through messy clo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9" y="1588"/>
            <a:ext cx="8565579" cy="571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124200" y="5977675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nourrir</a:t>
            </a:r>
            <a:endParaRPr lang="en-US" sz="4400" dirty="0"/>
          </a:p>
        </p:txBody>
      </p:sp>
      <p:pic>
        <p:nvPicPr>
          <p:cNvPr id="23554" name="Picture 2" descr="th3C4NV3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8600"/>
            <a:ext cx="4267200" cy="545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528248" y="5867400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 smtClean="0"/>
              <a:t>réussir</a:t>
            </a:r>
            <a:endParaRPr lang="en-US" sz="4400" dirty="0"/>
          </a:p>
        </p:txBody>
      </p:sp>
      <p:pic>
        <p:nvPicPr>
          <p:cNvPr id="2051" name="Picture 3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599"/>
            <a:ext cx="5410200" cy="5414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2971800" y="59436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penser</a:t>
            </a:r>
            <a:endParaRPr lang="en-US" sz="4400" dirty="0"/>
          </a:p>
        </p:txBody>
      </p:sp>
      <p:pic>
        <p:nvPicPr>
          <p:cNvPr id="24578" name="Picture 2" descr="th8NY67S8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6" y="-1589"/>
            <a:ext cx="7775576" cy="5861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1371600" y="5715000"/>
            <a:ext cx="662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smtClean="0"/>
              <a:t>préparer</a:t>
            </a:r>
            <a:endParaRPr lang="en-US" sz="4400" dirty="0"/>
          </a:p>
        </p:txBody>
      </p:sp>
      <p:pic>
        <p:nvPicPr>
          <p:cNvPr id="25602" name="Picture 2" descr="Image result for mix with h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58534"/>
            <a:ext cx="7159625" cy="4748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362200" y="5791200"/>
            <a:ext cx="594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entendre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5408612" cy="5296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048000" y="5943600"/>
            <a:ext cx="571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jouer</a:t>
            </a:r>
            <a:endParaRPr lang="en-US" sz="4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48485"/>
            <a:ext cx="5867400" cy="5746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2895600" y="5867400"/>
            <a:ext cx="594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err="1"/>
              <a:t>ecouter</a:t>
            </a:r>
            <a:endParaRPr lang="en-US" sz="4400" dirty="0"/>
          </a:p>
        </p:txBody>
      </p:sp>
      <p:sp>
        <p:nvSpPr>
          <p:cNvPr id="37892" name="Line 6"/>
          <p:cNvSpPr>
            <a:spLocks noChangeShapeType="1"/>
          </p:cNvSpPr>
          <p:nvPr/>
        </p:nvSpPr>
        <p:spPr bwMode="auto">
          <a:xfrm flipV="1">
            <a:off x="3124200" y="588446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122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04934"/>
            <a:ext cx="6935788" cy="4759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133600" y="5257800"/>
            <a:ext cx="571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voyager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2" y="457200"/>
            <a:ext cx="6478588" cy="4091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286000" y="5791200"/>
            <a:ext cx="617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/>
              <a:t>imaginer</a:t>
            </a:r>
          </a:p>
        </p:txBody>
      </p:sp>
      <p:pic>
        <p:nvPicPr>
          <p:cNvPr id="7170" name="Picture 2" descr="th?&amp;id=O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0"/>
            <a:ext cx="4494212" cy="552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j02328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609600"/>
            <a:ext cx="36115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676400" y="5181600"/>
            <a:ext cx="670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finir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33</Words>
  <Application>Microsoft Office PowerPoint</Application>
  <PresentationFormat>On-screen Show (4:3)</PresentationFormat>
  <Paragraphs>31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Arial</vt:lpstr>
      <vt:lpstr>Default Design</vt:lpstr>
      <vt:lpstr>French vocabulary!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vocabulary!</dc:title>
  <dc:creator>student</dc:creator>
  <cp:lastModifiedBy>MNapoleon</cp:lastModifiedBy>
  <cp:revision>17</cp:revision>
  <dcterms:created xsi:type="dcterms:W3CDTF">2010-09-14T18:08:02Z</dcterms:created>
  <dcterms:modified xsi:type="dcterms:W3CDTF">2016-09-06T16:30:07Z</dcterms:modified>
</cp:coreProperties>
</file>