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88" d="100"/>
          <a:sy n="88" d="100"/>
        </p:scale>
        <p:origin x="-102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ED9FFF-4329-4513-A4A5-DB792D7901FC}" type="datetimeFigureOut">
              <a:rPr lang="en-US" smtClean="0"/>
              <a:pPr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CF66FFA-8413-4D70-9405-62094311BF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joint- 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where two bones meet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imagesCAFFCL8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57587" y="2300287"/>
            <a:ext cx="2028825" cy="2257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kidneys-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excretory organs that filter wastes </a:t>
            </a:r>
            <a:r>
              <a:rPr lang="en-US" dirty="0" smtClean="0"/>
              <a:t>from </a:t>
            </a:r>
            <a:r>
              <a:rPr lang="en-US" dirty="0" smtClean="0"/>
              <a:t>the blood</a:t>
            </a:r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8512" y="2505075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large </a:t>
            </a:r>
            <a:r>
              <a:rPr lang="en-US" dirty="0" smtClean="0"/>
              <a:t>intestine-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digestive system organ in which water is absorbed and undigested food 	is stored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3505200"/>
            <a:ext cx="2343150" cy="1952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larva-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of insect that develops from an egg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8512" y="2505075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larynx-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voice box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38525" y="2419350"/>
            <a:ext cx="2266950" cy="201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law-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summarizing statement based on </a:t>
            </a:r>
            <a:br>
              <a:rPr lang="en-US" dirty="0" smtClean="0"/>
            </a:br>
            <a:r>
              <a:rPr lang="en-US" dirty="0" smtClean="0"/>
              <a:t>    observed facts tested many times and </a:t>
            </a:r>
            <a:br>
              <a:rPr lang="en-US" dirty="0" smtClean="0"/>
            </a:br>
            <a:r>
              <a:rPr lang="en-US" dirty="0" smtClean="0"/>
              <a:t>    accepted as true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3810000"/>
            <a:ext cx="2247900" cy="2028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law </a:t>
            </a:r>
            <a:r>
              <a:rPr lang="en-US" dirty="0"/>
              <a:t>of independent assortment-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 that states each gene pair for a trait is inherited independently of gene pairs for all other traits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imagesCAIKXMU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3581400"/>
            <a:ext cx="2676525" cy="170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latin typeface="Bernard MT Condensed" pitchFamily="18" charset="0"/>
              </a:rPr>
              <a:t>Good Luck!</a:t>
            </a:r>
            <a:endParaRPr lang="en-US" sz="9600" dirty="0"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infectious disease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disease transmitted by a 	microorganism (bacteria or virus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imagesCAR1CJH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886200"/>
            <a:ext cx="2162175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taking in food  </a:t>
            </a:r>
            <a:r>
              <a:rPr lang="en-US" b="1" dirty="0"/>
              <a:t>(EATING)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7338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interferon-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substance produced by a cell when 	it’s invaded by a virus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365760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internal fertilization-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fertilization that takes place inside the body of the female</a:t>
            </a:r>
            <a:endParaRPr lang="en-US" dirty="0"/>
          </a:p>
        </p:txBody>
      </p:sp>
      <p:pic>
        <p:nvPicPr>
          <p:cNvPr id="4" name="Picture 3" descr="imagesCA9I5K3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62312" y="2557462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interneuron-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neuron that connects 	sensory and motor neurons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4675" y="2647950"/>
            <a:ext cx="2914650" cy="1562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invertebrate-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animal </a:t>
            </a:r>
            <a:r>
              <a:rPr lang="en-US" u="sng" dirty="0" smtClean="0"/>
              <a:t>without</a:t>
            </a:r>
            <a:r>
              <a:rPr lang="en-US" dirty="0" smtClean="0"/>
              <a:t> a backbone</a:t>
            </a:r>
          </a:p>
          <a:p>
            <a:endParaRPr lang="en-US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2709862"/>
            <a:ext cx="1981200" cy="1438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iris-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circular, colored part of the eye that</a:t>
            </a:r>
            <a:br>
              <a:rPr lang="en-US" dirty="0" smtClean="0"/>
            </a:br>
            <a:r>
              <a:rPr lang="en-US" dirty="0" smtClean="0"/>
              <a:t>   regulates the amount of light entering  </a:t>
            </a:r>
            <a:br>
              <a:rPr lang="en-US" dirty="0" smtClean="0"/>
            </a:br>
            <a:r>
              <a:rPr lang="en-US" dirty="0" smtClean="0"/>
              <a:t>   the eye</a:t>
            </a:r>
          </a:p>
          <a:p>
            <a:endParaRPr lang="en-US" dirty="0"/>
          </a:p>
        </p:txBody>
      </p:sp>
      <p:pic>
        <p:nvPicPr>
          <p:cNvPr id="4" name="Picture 3" descr="imagesCAHLDRK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36576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islet </a:t>
            </a:r>
            <a:r>
              <a:rPr lang="en-US" dirty="0"/>
              <a:t>of </a:t>
            </a:r>
            <a:r>
              <a:rPr lang="en-US" dirty="0" err="1"/>
              <a:t>Langerhans</a:t>
            </a:r>
            <a:r>
              <a:rPr lang="en-US" dirty="0"/>
              <a:t>-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of cells in the </a:t>
            </a:r>
            <a:br>
              <a:rPr lang="en-US" dirty="0" smtClean="0"/>
            </a:br>
            <a:r>
              <a:rPr lang="en-US" dirty="0" smtClean="0"/>
              <a:t>    pancreas that produces the hormones</a:t>
            </a:r>
            <a:br>
              <a:rPr lang="en-US" dirty="0" smtClean="0"/>
            </a:br>
            <a:r>
              <a:rPr lang="en-US" dirty="0" smtClean="0"/>
              <a:t>    insulin and glucagon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imagesCAMGS7DQ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3657600"/>
            <a:ext cx="2767642" cy="2200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348</TotalTime>
  <Words>121</Words>
  <Application>Microsoft Office PowerPoint</Application>
  <PresentationFormat>On-screen Show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List 11</vt:lpstr>
      <vt:lpstr> infectious disease </vt:lpstr>
      <vt:lpstr>ingestion</vt:lpstr>
      <vt:lpstr>  interferon-    </vt:lpstr>
      <vt:lpstr>internal fertilization-  </vt:lpstr>
      <vt:lpstr>interneuron-  </vt:lpstr>
      <vt:lpstr>  invertebrate-    </vt:lpstr>
      <vt:lpstr>iris-</vt:lpstr>
      <vt:lpstr>  islet of Langerhans-    </vt:lpstr>
      <vt:lpstr>  joint-    </vt:lpstr>
      <vt:lpstr>kidneys-  </vt:lpstr>
      <vt:lpstr>large intestine- </vt:lpstr>
      <vt:lpstr>larva- </vt:lpstr>
      <vt:lpstr>larynx-  </vt:lpstr>
      <vt:lpstr>law-  </vt:lpstr>
      <vt:lpstr>  law of independent assortment-    </vt:lpstr>
      <vt:lpstr>Slide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11</dc:title>
  <dc:creator>fasdfsd</dc:creator>
  <cp:lastModifiedBy>fasdfsd</cp:lastModifiedBy>
  <cp:revision>20</cp:revision>
  <dcterms:created xsi:type="dcterms:W3CDTF">2013-11-15T14:58:47Z</dcterms:created>
  <dcterms:modified xsi:type="dcterms:W3CDTF">2013-11-19T13:25:16Z</dcterms:modified>
</cp:coreProperties>
</file>