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2" r:id="rId6"/>
    <p:sldId id="257" r:id="rId7"/>
    <p:sldId id="259" r:id="rId8"/>
    <p:sldId id="258" r:id="rId9"/>
    <p:sldId id="260" r:id="rId10"/>
    <p:sldId id="270" r:id="rId11"/>
    <p:sldId id="261" r:id="rId12"/>
    <p:sldId id="262" r:id="rId13"/>
    <p:sldId id="265" r:id="rId14"/>
    <p:sldId id="263" r:id="rId15"/>
    <p:sldId id="266" r:id="rId16"/>
    <p:sldId id="267" r:id="rId17"/>
    <p:sldId id="268" r:id="rId18"/>
    <p:sldId id="275" r:id="rId19"/>
    <p:sldId id="276" r:id="rId20"/>
    <p:sldId id="278" r:id="rId21"/>
    <p:sldId id="277" r:id="rId22"/>
    <p:sldId id="279" r:id="rId23"/>
    <p:sldId id="280" r:id="rId24"/>
    <p:sldId id="26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6631-7BFD-41E5-BD41-7439CEF7DE4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F5E2-DD0C-49F0-B65A-0AA33C6D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669" y="8850850"/>
            <a:ext cx="311419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 Chi Minh City/Saigon-Vietnam</a:t>
            </a:r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</p:txBody>
      </p:sp>
      <p:pic>
        <p:nvPicPr>
          <p:cNvPr id="1030" name="Picture 6" descr="Image result for ho chi minh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1" y="137456"/>
            <a:ext cx="12836039" cy="72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3411" y="6112084"/>
            <a:ext cx="42816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 Chi Minh City Vietnam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far-production.imgix.net/uploads/images/post_images/images/eySC4SYas2/original_96877373aec99cfb15dcb94f0e700d31.jpg?1510951814?ixlib=rails-0.3.0&amp;auto=format%2Ccompress&amp;crop=entropy&amp;fit=crop&amp;h=719&amp;q=80&amp;w=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" y="-1095154"/>
            <a:ext cx="11926186" cy="85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4650" y="5922335"/>
            <a:ext cx="53269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French Quarter</a:t>
            </a:r>
          </a:p>
        </p:txBody>
      </p:sp>
    </p:spTree>
    <p:extLst>
      <p:ext uri="{BB962C8B-B14F-4D97-AF65-F5344CB8AC3E}">
        <p14:creationId xmlns:p14="http://schemas.microsoft.com/office/powerpoint/2010/main" val="23634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ic.asiawebdirect.com/m/bangkok/portals/vietnam/homepage/hanoi/top10/best-shopping-hanoi-french-quarter/pagePropertiesImage/best-shopping-hanoi-french-quarter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2765"/>
            <a:ext cx="12333767" cy="82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772" y="85060"/>
            <a:ext cx="367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French Quarter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alongbaycruises.org/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916"/>
            <a:ext cx="12471991" cy="83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935" y="0"/>
            <a:ext cx="553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Ha Long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journeywonders.com/wp-content/uploads/2016/03/Halong-Bay-natural-wonder-of-Viet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754"/>
            <a:ext cx="12266429" cy="76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8195" y="5326912"/>
            <a:ext cx="4040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Ha Long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ravellingtovietnam.net/images/201611/hanoi-vietnam-points-of-interest-one-pillar-pag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6094" y="5720445"/>
            <a:ext cx="8304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One Pillar Pagoda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otravelasia.com/wp-content/uploads/2016/11/mekong-tour-740x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" y="77122"/>
            <a:ext cx="12327048" cy="67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8195" y="5624623"/>
            <a:ext cx="39765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Ham Luong River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gettyimages.com/photos/chinese-tourists-enjoy-a-bicycle-rickshaw-tour-of-hanoi-in-vietnam-picture-id94620397?s=594x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621" cy="78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5712" y="4859079"/>
            <a:ext cx="391278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Rickshaw tour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4.bp.blogspot.com/-Xg88mm2_WFA/TjDcyVO8cpI/AAAAAAAAAEk/HbWC07vBHUQ/s1600/_573%2BAm%2BP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0446" y="5996762"/>
            <a:ext cx="42955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Am </a:t>
            </a:r>
            <a:r>
              <a:rPr lang="en-US" sz="4400" b="1" dirty="0" err="1" smtClean="0">
                <a:solidFill>
                  <a:srgbClr val="FF0000"/>
                </a:solidFill>
              </a:rPr>
              <a:t>Phu</a:t>
            </a:r>
            <a:r>
              <a:rPr lang="en-US" sz="4400" b="1" dirty="0" smtClean="0">
                <a:solidFill>
                  <a:srgbClr val="FF0000"/>
                </a:solidFill>
              </a:rPr>
              <a:t> Caves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arm7.staticflickr.com/6044/6308753790_3494a463c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28"/>
            <a:ext cx="12269972" cy="71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990" y="223283"/>
            <a:ext cx="42955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Am </a:t>
            </a:r>
            <a:r>
              <a:rPr lang="en-US" sz="4400" b="1" dirty="0" err="1" smtClean="0">
                <a:solidFill>
                  <a:srgbClr val="FF0000"/>
                </a:solidFill>
              </a:rPr>
              <a:t>Phu</a:t>
            </a:r>
            <a:r>
              <a:rPr lang="en-US" sz="4400" b="1" dirty="0" smtClean="0">
                <a:solidFill>
                  <a:srgbClr val="FF0000"/>
                </a:solidFill>
              </a:rPr>
              <a:t> Caves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4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.mytour.vn/upload_images/Image/Location/20_5_2015/9-Hoi-an-mau-nang-mytour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7" y="-138223"/>
            <a:ext cx="12461359" cy="72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977" y="5964866"/>
            <a:ext cx="70493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Da Nang Bamboo basket boat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669" y="8850850"/>
            <a:ext cx="311419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 Chi Minh City/Saigon-Vietnam</a:t>
            </a:r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</p:txBody>
      </p:sp>
      <p:pic>
        <p:nvPicPr>
          <p:cNvPr id="1028" name="Picture 4" descr="Image result for ho chi minh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5665" cy="74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1690" y="6271572"/>
            <a:ext cx="38669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 Chi Minh City Vietnam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8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.mytour.vn/upload_images/Image/Location/20_5_2015/9-Hoi-an-mau-nang-mytour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7" y="-138223"/>
            <a:ext cx="12461359" cy="72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977" y="5964866"/>
            <a:ext cx="70493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Da Nang Bamboo basket boat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4.bp.blogspot.com/-Xg88mm2_WFA/TjDcyVO8cpI/AAAAAAAAAEk/HbWC07vBHUQ/s1600/_573%2BAm%2BP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0446" y="5996762"/>
            <a:ext cx="42955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Am </a:t>
            </a:r>
            <a:r>
              <a:rPr lang="en-US" sz="4400" b="1" dirty="0" err="1" smtClean="0">
                <a:solidFill>
                  <a:srgbClr val="FF0000"/>
                </a:solidFill>
              </a:rPr>
              <a:t>Phu</a:t>
            </a:r>
            <a:r>
              <a:rPr lang="en-US" sz="4400" b="1" dirty="0" smtClean="0">
                <a:solidFill>
                  <a:srgbClr val="FF0000"/>
                </a:solidFill>
              </a:rPr>
              <a:t> Caves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ssets.marthastewart.com/styles/wmax-1500/d25/banh-mi-sandwich-mhlb2041/banh-mi-sandwich-mhlb2041_horiz.jpg?itok=zTsE1x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698599" cy="71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8902" y="5901070"/>
            <a:ext cx="60073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Banh </a:t>
            </a:r>
            <a:r>
              <a:rPr lang="en-US" sz="5400" dirty="0" err="1" smtClean="0">
                <a:solidFill>
                  <a:srgbClr val="FF0000"/>
                </a:solidFill>
              </a:rPr>
              <a:t>Mi</a:t>
            </a:r>
            <a:r>
              <a:rPr lang="en-US" sz="5400" dirty="0" smtClean="0">
                <a:solidFill>
                  <a:srgbClr val="FF0000"/>
                </a:solidFill>
              </a:rPr>
              <a:t> Sandwich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dochinatravelpackages.com/wp-content/uploads/2015/07/Chua-Ong-Pagod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7" y="0"/>
            <a:ext cx="11930099" cy="89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154" y="2052084"/>
            <a:ext cx="10802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$3,455  until Oct. 31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ityinsight.vn/data/images/uploads/2013/04/japanese-covered-bridge-hoi-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2260"/>
            <a:ext cx="1214629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669" y="8850850"/>
            <a:ext cx="311419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 Chi Minh City/Saigon-Vietnam</a:t>
            </a:r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</p:txBody>
      </p:sp>
      <p:pic>
        <p:nvPicPr>
          <p:cNvPr id="11266" name="Picture 2" descr="http://tour-asia.net/images/News/cau-rong-da-n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4"/>
            <a:ext cx="12192000" cy="73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109" y="5622674"/>
            <a:ext cx="45085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Da Nang-Hoi An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ietnambeachholiday.com/vietnambeachholiday-images-demo/product/img1/OK171O16Q4_da_n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28"/>
            <a:ext cx="12192000" cy="75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382" y="678534"/>
            <a:ext cx="45085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Da Nang-Hoi An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u chi tun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1517" y="5765846"/>
            <a:ext cx="96363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Chu Chi Tunnels-Vietnam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017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4"/>
            <a:ext cx="12459177" cy="91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5759" y="0"/>
            <a:ext cx="96363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Chu Chi Tunnels-Vietnam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05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loating market viet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-127592"/>
            <a:ext cx="11238614" cy="7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8074" y="308343"/>
            <a:ext cx="29345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Floating Markets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se-C0UUSJE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139" y="115025"/>
            <a:ext cx="44452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Pho noodle soup--</a:t>
            </a:r>
          </a:p>
        </p:txBody>
      </p:sp>
    </p:spTree>
    <p:extLst>
      <p:ext uri="{BB962C8B-B14F-4D97-AF65-F5344CB8AC3E}">
        <p14:creationId xmlns:p14="http://schemas.microsoft.com/office/powerpoint/2010/main" val="5398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1.amica-travel.com/uploads/2017/08/truc_bach_lak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9972" cy="75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120" y="1020727"/>
            <a:ext cx="46676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Truc</a:t>
            </a:r>
            <a:r>
              <a:rPr lang="en-US" sz="3600" dirty="0">
                <a:solidFill>
                  <a:srgbClr val="FF0000"/>
                </a:solidFill>
              </a:rPr>
              <a:t> Bach Lake--Hanoi</a:t>
            </a:r>
          </a:p>
        </p:txBody>
      </p:sp>
    </p:spTree>
    <p:extLst>
      <p:ext uri="{BB962C8B-B14F-4D97-AF65-F5344CB8AC3E}">
        <p14:creationId xmlns:p14="http://schemas.microsoft.com/office/powerpoint/2010/main" val="21413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89</Words>
  <Application>Microsoft Office PowerPoint</Application>
  <PresentationFormat>Widescreen</PresentationFormat>
  <Paragraphs>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MNapoleon</dc:creator>
  <cp:lastModifiedBy>MNapoleon</cp:lastModifiedBy>
  <cp:revision>19</cp:revision>
  <dcterms:created xsi:type="dcterms:W3CDTF">2018-05-30T14:28:49Z</dcterms:created>
  <dcterms:modified xsi:type="dcterms:W3CDTF">2018-10-18T20:38:24Z</dcterms:modified>
</cp:coreProperties>
</file>